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439775" cy="7559675"/>
  <p:notesSz cx="7559675" cy="10691813"/>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3B55DEF-97CE-4886-8B91-D84BA7A9263C}"/>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3" name="Segnaposto data 2">
            <a:extLst>
              <a:ext uri="{FF2B5EF4-FFF2-40B4-BE49-F238E27FC236}">
                <a16:creationId xmlns:a16="http://schemas.microsoft.com/office/drawing/2014/main" id="{CF99581C-AFDF-40DC-975D-781E933EF958}"/>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4" name="Segnaposto piè di pagina 3">
            <a:extLst>
              <a:ext uri="{FF2B5EF4-FFF2-40B4-BE49-F238E27FC236}">
                <a16:creationId xmlns:a16="http://schemas.microsoft.com/office/drawing/2014/main" id="{0A3CF63B-3D43-4541-8AF8-4E44409D3373}"/>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rtlCol="0" anchor="b"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Segnaposto numero diapositiva 4">
            <a:extLst>
              <a:ext uri="{FF2B5EF4-FFF2-40B4-BE49-F238E27FC236}">
                <a16:creationId xmlns:a16="http://schemas.microsoft.com/office/drawing/2014/main" id="{9F57E2CD-F9C6-427F-B029-4B2F314FCD5C}"/>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9D44A1-4B1A-40D3-B179-175FC8952155}" type="slidenum">
              <a:t>‹#›</a:t>
            </a:fld>
            <a:endParaRPr lang="it-IT" sz="1400" b="0" i="0" u="none" strike="noStrike" kern="1200" cap="none" spc="0" baseline="0">
              <a:solidFill>
                <a:srgbClr val="000000"/>
              </a:solidFill>
              <a:uFillTx/>
              <a:latin typeface="Liberation Sans" pitchFamily="18"/>
              <a:ea typeface="Microsoft YaHei" pitchFamily="2"/>
              <a:cs typeface="Mangal" pitchFamily="2"/>
            </a:endParaRPr>
          </a:p>
        </p:txBody>
      </p:sp>
    </p:spTree>
    <p:extLst>
      <p:ext uri="{BB962C8B-B14F-4D97-AF65-F5344CB8AC3E}">
        <p14:creationId xmlns:p14="http://schemas.microsoft.com/office/powerpoint/2010/main" val="349905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D9AB36-C57E-4644-A473-FE0600AEF1E8}"/>
              </a:ext>
            </a:extLst>
          </p:cNvPr>
          <p:cNvSpPr>
            <a:spLocks noGrp="1" noRot="1" noChangeAspect="1"/>
          </p:cNvSpPr>
          <p:nvPr>
            <p:ph type="sldImg" idx="2"/>
          </p:nvPr>
        </p:nvSpPr>
        <p:spPr>
          <a:xfrm>
            <a:off x="215898" y="812801"/>
            <a:ext cx="7126284" cy="4008436"/>
          </a:xfrm>
          <a:prstGeom prst="rect">
            <a:avLst/>
          </a:prstGeom>
          <a:noFill/>
          <a:ln>
            <a:noFill/>
            <a:prstDash val="solid"/>
          </a:ln>
        </p:spPr>
      </p:sp>
      <p:sp>
        <p:nvSpPr>
          <p:cNvPr id="3" name="Segnaposto note 2">
            <a:extLst>
              <a:ext uri="{FF2B5EF4-FFF2-40B4-BE49-F238E27FC236}">
                <a16:creationId xmlns:a16="http://schemas.microsoft.com/office/drawing/2014/main" id="{6FE610A5-66AD-4890-AF41-F3BB118DB7DE}"/>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rtlCol="0" anchor="t" anchorCtr="0" compatLnSpc="1">
            <a:noAutofit/>
          </a:bodyPr>
          <a:lstStyle/>
          <a:p>
            <a:pPr lvl="0" rtl="0"/>
            <a:endParaRPr lang="it-IT"/>
          </a:p>
        </p:txBody>
      </p:sp>
      <p:sp>
        <p:nvSpPr>
          <p:cNvPr id="4" name="Segnaposto intestazione 3">
            <a:extLst>
              <a:ext uri="{FF2B5EF4-FFF2-40B4-BE49-F238E27FC236}">
                <a16:creationId xmlns:a16="http://schemas.microsoft.com/office/drawing/2014/main" id="{A234CB7D-C0BB-4EB2-960C-B711457A64E8}"/>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rtlCol="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5" name="Segnaposto data 4">
            <a:extLst>
              <a:ext uri="{FF2B5EF4-FFF2-40B4-BE49-F238E27FC236}">
                <a16:creationId xmlns:a16="http://schemas.microsoft.com/office/drawing/2014/main" id="{FD09AB01-2178-48BD-8D65-B5BAC8CA00F4}"/>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rtlCol="0" anchor="t"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6" name="Segnaposto piè di pagina 5">
            <a:extLst>
              <a:ext uri="{FF2B5EF4-FFF2-40B4-BE49-F238E27FC236}">
                <a16:creationId xmlns:a16="http://schemas.microsoft.com/office/drawing/2014/main" id="{F3F82B8C-1344-457C-8111-40AE3A05E0E1}"/>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rtlCol="0" anchor="b" anchorCtr="0" compatLnSpc="1">
            <a:noAutofit/>
          </a:bodyPr>
          <a:lstStyle>
            <a:lvl1pPr marL="0" marR="0" lvl="0" indent="0" algn="l" defTabSz="4572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Liberation Serif" pitchFamily="18"/>
                <a:ea typeface="Segoe UI" pitchFamily="2"/>
                <a:cs typeface="Tahoma" pitchFamily="2"/>
              </a:defRPr>
            </a:lvl1pPr>
          </a:lstStyle>
          <a:p>
            <a:pPr lvl="0" rtl="0"/>
            <a:endParaRPr lang="it-IT"/>
          </a:p>
        </p:txBody>
      </p:sp>
      <p:sp>
        <p:nvSpPr>
          <p:cNvPr id="7" name="Segnaposto numero diapositiva 6">
            <a:extLst>
              <a:ext uri="{FF2B5EF4-FFF2-40B4-BE49-F238E27FC236}">
                <a16:creationId xmlns:a16="http://schemas.microsoft.com/office/drawing/2014/main" id="{54673B39-B70D-46BF-864C-39906C394C2A}"/>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rtlCol="0" anchor="b" anchorCtr="0" compatLnSpc="1">
            <a:noAutofit/>
          </a:bodyPr>
          <a:lstStyle>
            <a:lvl1pPr marL="0" marR="0" lvl="0" indent="0" algn="r" defTabSz="4572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Liberation Serif" pitchFamily="18"/>
                <a:ea typeface="Segoe UI" pitchFamily="2"/>
                <a:cs typeface="Tahoma" pitchFamily="2"/>
              </a:defRPr>
            </a:lvl1pPr>
          </a:lstStyle>
          <a:p>
            <a:pPr lvl="0" rtl="0"/>
            <a:fld id="{93BE0672-FF59-4616-B454-A895EF2BA586}" type="slidenum">
              <a:t>‹#›</a:t>
            </a:fld>
            <a:endParaRPr lang="it-IT"/>
          </a:p>
        </p:txBody>
      </p:sp>
    </p:spTree>
    <p:extLst>
      <p:ext uri="{BB962C8B-B14F-4D97-AF65-F5344CB8AC3E}">
        <p14:creationId xmlns:p14="http://schemas.microsoft.com/office/powerpoint/2010/main" val="1768794956"/>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highlight>
          <a:scrgbClr r="0" g="0" b="0">
            <a:alpha val="0"/>
          </a:scrgbClr>
        </a:highlight>
        <a:uFillTx/>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93BC754-245A-4E01-AFA7-A33D16C5607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10155B-6C65-4490-9EC5-6B307ACF8276}"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58600327-2345-4DD3-8EAA-D16D51C6E99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359C93-8ADD-4F58-94CB-801F64A72225}"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D15DC19-FDF7-42BB-914C-33E40A32F7A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4C747C4-4AB8-4789-A0D6-5181E7B2AB40}"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2D7D662-7756-48D3-AC10-C181CA15DAF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1878F3-9AA9-4674-B4BE-4E2C09718115}" type="slidenum">
              <a:t>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A62DD0E0-ED5B-4454-B1DE-565865400C4A}"/>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59A66A9-F907-46DE-9202-6B0D0AAA91DB}"/>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63A616B-2E7F-46F7-B41C-5E4B8DC54B4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3D1CE0-C896-4EAB-9AF4-71CFEDEB6ECE}"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F8975DA3-FF15-494D-8FE6-895854269B6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0EF7660-C741-4D5E-A14F-B90B3ECD18C3}"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953B62A-D92A-4473-A3A8-F708A6F63C3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0FDA46-ED83-404A-AA7C-105F79F0E5C8}"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E6F2D15-462A-4368-99DD-C3CD17E9959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6C78BF-7911-44C5-BDEC-8A5AB9721DA3}" type="slidenum">
              <a:t>10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398C2E95-823B-48D9-827C-9BB2D162F6A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3251C5B-F8D4-447B-A08C-23E8EA4930D5}"/>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28CADBA-394F-4E0A-B382-66AF7A6CA5C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4F8450-49D3-4998-B637-F2359B1946B6}"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94F8FBB4-81B5-4D00-AB80-6A7456AA717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07C80B5-6FDF-48CD-BDE3-59C8D4ADA07A}"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94A7A31-FDEB-46F6-B63C-74EC0EB2A51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ECA5E5-C32C-4AA5-B3F9-C62B74ECE233}"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9C15A28-EC0D-4020-872F-3A162083EB0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68D2FF-4DC3-4D96-A92A-1394F7415FB9}" type="slidenum">
              <a:t>11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998ED711-68FE-4863-A121-ECC74C1016F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2097E13-2F5E-4C87-AD52-1DF097ADAB79}"/>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2149B7E-7981-44EE-8968-CC7EBDBCDF6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BA4DE9-E9E4-411D-9719-98C6CA4CBE1A}"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9C378551-37FE-4CFA-BC9F-FE083B97719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891690-5D21-4375-AE61-B50052D0ABA9}"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6D73F38-7DF4-48CA-AF18-4E269BC1CE6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3B31E1-AB18-40A8-9188-6934CCA2ADC4}"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F3D414C-2B66-4AFC-97D9-69921465CDE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066ED6-6C90-43BC-9A06-E05013C02022}" type="slidenum">
              <a:t>12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7009B81-C831-4FC4-918B-5EC8EBC17FA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9ABD350-8615-465D-8A78-A50963EB4CAE}"/>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899DF3E-DB19-4DE6-9EA3-3BDDEB2D319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C38EB9-3509-4F7C-8A64-38E246B4AF71}"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5E924A0-9719-43CA-9466-19A473C5CD2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45A844-B18E-4D27-88BB-D154F7F8B7E6}"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728B802-A13F-40C2-B6A2-5929EF86911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147B412-A17F-4A3C-A9B3-695AF291F11C}"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86030EE-3560-40E6-B8B9-DD19D5716A4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A89463-ED75-43CB-9AAA-DFE0DE84042E}" type="slidenum">
              <a:t>13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68450C2-D413-4040-9D15-722CB8AC0DAE}"/>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B538E99-BACB-45AD-A949-64C286214EDC}"/>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24171E7-EC8C-4A97-AC7D-DAC7E9DBE4E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3C1810-A146-4C71-997A-C35B5311BF13}"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494DECA-9973-4894-9C95-C9E7AD04C88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1FC66C-4B4E-4299-B991-E5F9906C93B5}"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DBE8C1D4-3E99-4DE8-98CD-5DA82D217F2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EF720D0-3DCD-4FB5-9EE7-9DE23575DF35}"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DBE23750-F3F0-4FDB-9763-096286F720B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789D21-EBC0-444A-95AD-8B0FC94F4AAD}" type="slidenum">
              <a:t>14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F070D9E8-C215-4E1B-B5BC-3BC6EB3DAF80}"/>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46F9A36E-D929-44B2-87D4-B053D0547496}"/>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D1A00F1-CE3C-43D3-A103-D252AB85084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394C3B-92D3-4FFF-A1CF-E20A1D9763FD}"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8B50DD8-B8FE-4CF1-8D88-8F91857B0A4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6B3ECC-4F6B-4664-B975-FA48E5F1CA93}"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3B1C107-A561-4645-BEF6-58AF5FE879F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400144-1135-40EF-9978-427B3ACEE10A}"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875F1DED-2C2C-4997-8213-E4571CECB47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F4162A-0EC8-4F72-8B78-22B8E94B80A1}" type="slidenum">
              <a:t>15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1EA9EFDF-1D6B-4409-8B9F-7E33A55CC74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9C952C1D-A510-4344-9D19-69874837CDA1}"/>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E0E1CA73-8E03-42A5-89BB-4349CC6FDB7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AB296C-0FA0-40AC-8E2C-53CF7D12D625}"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A3803BD-864B-4EE5-9C10-B87398A1EE8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7BF7C8-5BF8-4D3D-ACE9-A7B06F76F41F}"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1D0B12A-1DB7-4CBA-A729-5F3C2589AF7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CC2561-C037-4E07-BCB1-AE2EED014B98}"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9229186-B257-46C1-8007-7C7B458B06C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9B17DE-A155-41FA-AE8C-40A69A6E816E}" type="slidenum">
              <a:t>16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281D92C-FFF7-4BB2-8101-7B19F7558031}"/>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EBE3D713-2C2F-4958-B9D6-69805B2ED328}"/>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BED3575-6D41-43DA-A84B-31E0A6BF5CD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1FDE09-64B0-48F1-A7D5-E0633BAC73DA}"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9C76C09-8BFF-4954-9849-88F5B870806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881AE0-2DAE-429B-AF69-91E5A4A3867A}"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0C095EA-7C58-426F-B67A-89CD3A7B3FF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3E181B-7297-4900-9CFA-406E012547C2}"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3393541-0D1D-4878-8902-7E7BE798A8D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E8A499B-0E60-4132-BBCF-42AD9D81F7C7}" type="slidenum">
              <a:t>17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6F31B12-9ABA-411E-9A6F-3F45F4F9D8F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4E720549-BF20-47CC-8D78-35343D39EC36}"/>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68C4B18-D0D1-4BD8-849A-1C6420036E0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79F27F-2B84-4AAE-88AA-F4BC95315B4D}"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F170917-970F-4E61-ABDE-68833529D63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CC6D51-6E1C-4363-A128-829E57FE23F2}"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CEB9D84-9E09-48FC-87AF-9EF7272D34D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EEC203A-ED1F-450F-A1AE-229240428727}"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A50DC3C-FEF3-4BF3-AC9C-19AA9A1F7A4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15CB96-0F20-446A-BC62-AB72F0DDD308}" type="slidenum">
              <a:t>18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CC4EC15-ED1E-4265-B14A-0D19D3239922}"/>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6A5E9750-42AC-4F12-8FD9-A3DC8703BEF0}"/>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3761CF40-1FD9-40AA-B594-7BA09744C48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27FF3F7-2159-458E-8E15-84E5BE2D6D82}"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032DE481-2A22-4AFD-91A9-F42BD8B67D4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F3F01D7-A1B2-4E08-9BB7-52951A926DAA}"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F443F378-6590-4147-9341-8C7950817B2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99BA42-67DE-4927-B822-F578F6A692CA}"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C414DA32-5B35-49BF-BC46-592C898D1A2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93D77D-2C8B-4E78-8F24-DFA973690F97}" type="slidenum">
              <a:t>19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6A03847-702C-4264-BEBD-6025AB24FD7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341BEB6C-8BA0-4147-A879-C405F74AE500}"/>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3ACDCBC-1B06-4137-9639-023F2A99804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117A3D-5109-4F74-88DE-69229023B394}"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DC2A24B-577E-4D88-9181-3F5048D1A3F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0D5D5D-F07C-4C5A-B834-DB99712C93D3}"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BA69318-8B23-4A57-B05B-F1F1C8459B8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80F83A4-4932-429C-A5D8-027819F53BC0}"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C09FB18-6F91-4D69-B7E6-F70CAA71359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A6A1878-43D7-443D-B1A9-90A8B53F741A}" type="slidenum">
              <a:t>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A4617CC-8FEF-4745-886E-3249F5C6DC82}"/>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49959D9-D41E-41CB-86C5-80ED8975618B}"/>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A2EDEFF-7464-43AB-8D83-69A77706189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988F6C-9715-44EB-9412-400779CAE115}"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3060362-E241-4D40-96A7-4D2E8EF1ABB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D6CD4D-DABE-42CC-811F-2F730E82FD0F}"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2CFE1857-8378-4BA6-9533-0F90240B3DD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102C9B-5760-40B8-88C9-FBCED8A35B68}"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C2EFAC5-0370-4233-800F-BB4B661B250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9D9D815-FB86-47A3-AD46-C11879BA4688}" type="slidenum">
              <a:t>20</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D6BD16F-5AE0-4D89-9EAA-128ADA00C5A7}"/>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399DD85E-DD6C-4E8C-9CF7-36484582BE90}"/>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FAD9CAD-510A-4DE4-9DF4-7B5F804456E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3A0CEB-42BD-45F2-B63F-ADA3F7EA8199}"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839C09C6-89A1-46CF-B21F-588A80F3DC2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D9016EC-8252-4B47-816E-F60B33507912}"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4CE8596A-EC46-42B5-BAC9-59029EAE2D4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2FE7DD-263E-4448-A031-C6F678DDFCD1}"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B8731D48-62F5-442D-8C0D-10F1387C598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334521-8627-4666-A48B-09A36FBCED7B}" type="slidenum">
              <a:t>21</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ED4E4B9-F9AA-4332-83F7-62DE6FB6089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89F0678-BBA3-48D0-BAB7-EDC9566FB8EB}"/>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2AA470D-3EC2-4797-95B6-0E2EB13412C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F14D0FC-F293-4A58-A34A-84C17D29B0CA}"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4FCCBB10-15EB-4861-832E-9978FCCCE28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A8B58A-2D48-40CA-80BF-260141061AB0}"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3C8BD961-D2AF-4C33-9320-84FFB53F39B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C2DF42-4C31-4580-8399-D2020BB1F3FF}"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706725B7-DC9C-42A3-800D-A562253411C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647800-23D1-48FB-B162-68F438A99F94}" type="slidenum">
              <a:t>22</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4D74F523-3708-40F4-9148-14AE5EC86B4B}"/>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32788DD-3DE1-4B20-B371-58F25948B55F}"/>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8BB4801-C028-4376-86FF-C8C11AE6FE6B}"/>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F05C4FC-38E6-4618-9BCC-652848A95EE3}"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8D2DF6B-8F65-4A00-B145-963785A1AA1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10EDE2-62F7-431B-8112-6B7C039F28B4}"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85066D2-9BD8-4CBD-8A0E-6751945CF50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D8253EB-EE0B-435D-916E-39BD86E09A35}"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93DD0581-E830-4D1D-A6C7-EF47A45AC69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9FB65D-479C-47FC-BBA9-4B502DDCA5A7}" type="slidenum">
              <a:t>23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E3933DF3-EF6E-43A3-8A19-9887A91451A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C02B8237-CB5D-4415-9D15-0951CF12BA7C}"/>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9B78343-257F-4F1E-9719-A0CA79C96B3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DACED9-4EBB-4207-85DD-5F28944D23FF}" type="slidenum">
              <a:t>24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19756D0-2178-465B-B7CE-FABEF5C6D168}"/>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D96CEA-0CA7-43E9-A555-BFCC99150687}" type="slidenum">
              <a:t>24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D1F4895-6058-4129-8A05-6403DDEA95D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B86B056-449C-483A-935C-47E5C4278CAD}" type="slidenum">
              <a:t>24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13458ED6-B6AC-410C-B184-75CC3846F57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8BA2AA8-B119-45C9-AE7A-23DBEDBBDC5B}" type="slidenum">
              <a:t>24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6A675B41-B8B3-4B5A-808D-341D130881AF}"/>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08F1D28-244C-45F8-8D49-903EAD9F2A88}"/>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D5234A09-FACD-4C88-BCA9-01EF1CB8846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077ED3-CB62-4D03-9F5A-8E74736FBFB1}" type="slidenum">
              <a:t>25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2B8818AF-0780-408B-92A4-79C1FF0B3A4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92A720-B525-4817-B7E5-ACB42C0304E8}" type="slidenum">
              <a:t>25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F76566F2-FAB2-4B97-81B9-FDD8CA99462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E038EA-6325-4D48-B056-7FDEC00FC318}" type="slidenum">
              <a:t>25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043C8317-EE21-4411-AF9B-BD0182826E2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6A168A-C13C-4330-ACE2-8A43990F1009}" type="slidenum">
              <a:t>25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2290E3E6-A509-4B57-9E93-796566282F68}"/>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F347CD0-999F-40D7-A7E2-D1A43EDB6AEA}"/>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725C1EA-9CE8-4CD4-94A5-444772FD669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CD743C-947C-41E5-9CB6-3005A216E9EF}" type="slidenum">
              <a:t>26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879453A-3741-4E56-BBE1-3BD7CA5A748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06A373-F595-47F7-9A7B-D1A66040EBB4}" type="slidenum">
              <a:t>26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1138035-2BE1-4F3E-941A-188AB2AFDFE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6BBF7D0-9B17-4A1B-B176-4C0D43AA6AC4}" type="slidenum">
              <a:t>26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CBA582B-982D-4FC4-BE38-B72A579A06F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5008BA-890E-4873-A3FC-8AB940E2D6E9}" type="slidenum">
              <a:t>26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BF40FF0-DCDB-4FB7-8A62-EFD915FCACD6}"/>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7550BEAB-433B-46A1-A368-58E07902EEBF}"/>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151200EF-E87C-461B-AD6B-8830830BCF8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730F0D-8DBF-4C44-9D65-2294082D80E0}"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3E5EBF5C-809E-4F8C-9B08-C27E673AA45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4C521A1-CA43-483E-843B-F4C17CCDC325}"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ACBBCCD7-6051-4FAE-B01C-4DEB66A34C8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D192F3D-2C03-4E07-82F4-4F88A785C3A7}"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81BF3A77-54E0-4704-BF7F-2AF7F4EBB75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F8C8937-634F-49FD-8EB0-A5CF751F756F}" type="slidenum">
              <a:t>3</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DB4E3071-BEC3-453F-BCE1-3153BD9F36D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541268EB-5109-4945-A35E-685283B32C22}"/>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E6E6564-8410-4E67-BB8C-F731592BADB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792316D-190D-40DC-84BF-93CD9896B217}"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846E3B2-7B17-4615-BEBE-9A1166BF7F5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EC6356-85BD-4B4C-9574-E7710658E5EC}"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58DD96A1-4F2C-4894-BFF1-947698F7C1D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F152C85-1825-432B-B509-587C3BD4841C}"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F8FF4E5A-004F-41B0-8C1A-9FB43C81C84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3A3A22-3A15-4096-8045-06F9E2EDFF3E}" type="slidenum">
              <a:t>4</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2B4D9FCF-3A33-4B51-B5DC-A05B32914E85}"/>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8607EADB-A2DF-4D92-8125-9027E0A7C8C5}"/>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A211377-8010-4937-AA7A-D4A6EE9C6AA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9737BE-BE39-4479-A435-BF656903FCB5}"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8C772E34-A620-4906-8981-ED2D14705FB7}"/>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867AA8-65A4-4B56-8DC0-7995C734E962}"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0C09089E-F58F-4816-90FB-91698CE36B7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D7CE3E0-C657-4933-87DC-8943438ADA33}"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E7FE43B1-1F35-4C9F-9919-B85DBEB1A6C2}"/>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62FE3E-D0FC-40EB-AE91-9FC49378C777}" type="slidenum">
              <a:t>5</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C1CC63A0-2664-41B8-9BBE-7CB5DA4B4CD4}"/>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1DFCE612-52E8-41AF-A827-4BEF8E85E0E7}"/>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84DC0CA6-E103-4545-B60F-602479BD4550}"/>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15032D-2132-4FA7-B99E-E4D2D7D6A53A}"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B5CA29E-9C1C-4F8D-947F-5DD17C94D25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0BBF0D-7616-4313-999C-FF32CA02F64A}"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16B1F026-E958-4F8A-9016-C5FF0D6A287D}"/>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30387FB-C52D-457C-AA43-E5B476277D7C}"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4E42B6D8-5AF9-4324-96F1-3F10125A7B51}"/>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C6E9B66-0EEF-49D7-A2C1-A1FE67816AD2}" type="slidenum">
              <a:t>6</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04045DA-59E9-4ABF-A61C-1FA1D496E699}"/>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D8C93605-E4DF-4612-91C4-DA03B9B899CC}"/>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FE3F6BE9-71C6-447B-B2B9-AC768FC2A6A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16F280-C0F5-424E-9F35-CCD671B6B9BB}"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CE523718-43AA-4416-A4CB-4C85AA83D3C6}"/>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B6B5997-929C-4369-B463-18F76D2A9B6A}"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82D9B61B-441A-450E-9678-31829AB55CBC}"/>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886B56-3EF9-4A88-B462-90B07E7DFF91}"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37EDADD4-6EDB-4A24-B5EC-243FB6729CB9}"/>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8FFC7E-1400-458F-9089-83024D1E1EB6}" type="slidenum">
              <a:t>7</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51507D41-B080-460D-8D82-4242288BE1EE}"/>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28135FC1-D46C-4906-BF59-7BAC69F88C99}"/>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661D7F8-1F6E-4E0F-B8EF-B940423C7B65}"/>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A3E311-20AB-4EB6-B637-F522476FF3A8}"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DC3A1FCA-0D4C-484A-95BC-B28F2804FC48}"/>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F3B5031-9733-4460-9D1A-B06A33354C97}"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B2D5F4B3-15C1-409B-A56A-066786041B7A}"/>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7D1FB44-99DD-4127-8E14-504C0C762B56}"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907BBAB-AC7B-4E5A-AD82-5DF8D345DB64}"/>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B153D0-5F04-4604-BF95-DA20B98D798D}" type="slidenum">
              <a:t>8</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004C781C-81CF-448C-A941-B1EEAB1723BD}"/>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0B671618-B6FE-4BA9-9B65-7DBB18E59E7D}"/>
              </a:ext>
            </a:extLst>
          </p:cNvPr>
          <p:cNvSpPr txBox="1">
            <a:spLocks noGrp="1"/>
          </p:cNvSpPr>
          <p:nvPr>
            <p:ph type="body" sz="quarter" idx="1"/>
          </p:nvPr>
        </p:nvSpPr>
        <p:spPr/>
        <p:txBody>
          <a:bodyPr rtlCol="0"/>
          <a:lstStyle/>
          <a:p>
            <a:pPr rtl="0"/>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2221F9ED-5BD5-4F18-9F6B-54F90B720E8E}"/>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FCF0FF-A07C-4CC8-8B9A-A57C15DA745A}"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egnaposto numero diapositiva 6">
            <a:extLst>
              <a:ext uri="{FF2B5EF4-FFF2-40B4-BE49-F238E27FC236}">
                <a16:creationId xmlns:a16="http://schemas.microsoft.com/office/drawing/2014/main" id="{F9AABE52-2449-44BB-B536-1884B37DA4D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59048B-AFE2-4E3F-90DC-6BFD7043E914}"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Segnaposto numero diapositiva 6">
            <a:extLst>
              <a:ext uri="{FF2B5EF4-FFF2-40B4-BE49-F238E27FC236}">
                <a16:creationId xmlns:a16="http://schemas.microsoft.com/office/drawing/2014/main" id="{C0C382D2-52AF-4AD0-A756-FB345262CBC3}"/>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303BFFD-7CCC-44DA-BE19-D66A81360F59}"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5" name="Segnaposto numero diapositiva 6">
            <a:extLst>
              <a:ext uri="{FF2B5EF4-FFF2-40B4-BE49-F238E27FC236}">
                <a16:creationId xmlns:a16="http://schemas.microsoft.com/office/drawing/2014/main" id="{51C0DA3B-C72B-4376-BE03-18C52B8E94EF}"/>
              </a:ext>
            </a:extLst>
          </p:cNvPr>
          <p:cNvSpPr txBox="1"/>
          <p:nvPr/>
        </p:nvSpPr>
        <p:spPr>
          <a:xfrm>
            <a:off x="4278962" y="10157402"/>
            <a:ext cx="3280684" cy="534238"/>
          </a:xfrm>
          <a:prstGeom prst="rect">
            <a:avLst/>
          </a:prstGeom>
          <a:noFill/>
          <a:ln cap="flat">
            <a:noFill/>
          </a:ln>
        </p:spPr>
        <p:txBody>
          <a:bodyPr vert="horz" wrap="square" lIns="0" tIns="0" rIns="0" bIns="0" rtlCol="0" anchor="b" anchorCtr="0" compatLnSpc="0">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11A525-4FB1-49F9-A14E-BA421FEF7F62}" type="slidenum">
              <a:t>9</a:t>
            </a:fld>
            <a:endParaRPr lang="it-IT" sz="1400" b="0" i="0" u="none" strike="noStrike" kern="1200" cap="none" spc="0" baseline="0">
              <a:solidFill>
                <a:srgbClr val="000000"/>
              </a:solidFill>
              <a:uFillTx/>
              <a:latin typeface="Liberation Serif" pitchFamily="18"/>
              <a:ea typeface="Segoe UI" pitchFamily="2"/>
              <a:cs typeface="Tahoma" pitchFamily="2"/>
            </a:endParaRPr>
          </a:p>
        </p:txBody>
      </p:sp>
      <p:sp>
        <p:nvSpPr>
          <p:cNvPr id="6" name="Segnaposto immagine diapositiva 1">
            <a:extLst>
              <a:ext uri="{FF2B5EF4-FFF2-40B4-BE49-F238E27FC236}">
                <a16:creationId xmlns:a16="http://schemas.microsoft.com/office/drawing/2014/main" id="{8475DA97-9272-432D-B79D-66D13E9E3C78}"/>
              </a:ext>
            </a:extLst>
          </p:cNvPr>
          <p:cNvSpPr>
            <a:spLocks noGrp="1" noRot="1" noChangeAspect="1"/>
          </p:cNvSpPr>
          <p:nvPr>
            <p:ph type="sldImg"/>
          </p:nvPr>
        </p:nvSpPr>
        <p:spPr>
          <a:xfrm>
            <a:off x="215900" y="812800"/>
            <a:ext cx="7126288" cy="4008438"/>
          </a:xfrm>
          <a:solidFill>
            <a:srgbClr val="4472C4"/>
          </a:solidFill>
          <a:ln w="12600" cap="flat">
            <a:solidFill>
              <a:srgbClr val="2F528F"/>
            </a:solidFill>
            <a:prstDash val="solid"/>
            <a:miter/>
          </a:ln>
        </p:spPr>
      </p:sp>
      <p:sp>
        <p:nvSpPr>
          <p:cNvPr id="7" name="Segnaposto note 2">
            <a:extLst>
              <a:ext uri="{FF2B5EF4-FFF2-40B4-BE49-F238E27FC236}">
                <a16:creationId xmlns:a16="http://schemas.microsoft.com/office/drawing/2014/main" id="{B0497E9C-FE79-462B-8CCA-B37C7873B7EE}"/>
              </a:ext>
            </a:extLst>
          </p:cNvPr>
          <p:cNvSpPr txBox="1">
            <a:spLocks noGrp="1"/>
          </p:cNvSpPr>
          <p:nvPr>
            <p:ph type="body" sz="quarter" idx="1"/>
          </p:nvPr>
        </p:nvSpPr>
        <p:spPr/>
        <p:txBody>
          <a:bodyPr rtlCol="0"/>
          <a:lstStyle/>
          <a:p>
            <a:pPr rtl="0"/>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0055-7A57-4AE7-AF88-34568106C9DC}"/>
              </a:ext>
            </a:extLst>
          </p:cNvPr>
          <p:cNvSpPr txBox="1">
            <a:spLocks noGrp="1"/>
          </p:cNvSpPr>
          <p:nvPr>
            <p:ph type="ctrTitle"/>
          </p:nvPr>
        </p:nvSpPr>
        <p:spPr>
          <a:xfrm>
            <a:off x="1679972" y="1237201"/>
            <a:ext cx="10079833" cy="2631890"/>
          </a:xfrm>
        </p:spPr>
        <p:txBody>
          <a:bodyPr rtlCol="0" anchor="b" anchorCtr="1"/>
          <a:lstStyle>
            <a:lvl1pPr algn="ctr">
              <a:defRPr sz="6614"/>
            </a:lvl1pPr>
          </a:lstStyle>
          <a:p>
            <a:pPr lvl="0" rtl="0"/>
            <a:r>
              <a:rPr lang="lv-lv"/>
              <a:t>Mintacím szerkesztése</a:t>
            </a:r>
            <a:endParaRPr lang="en-US"/>
          </a:p>
        </p:txBody>
      </p:sp>
      <p:sp>
        <p:nvSpPr>
          <p:cNvPr id="3" name="Subtitle 2">
            <a:extLst>
              <a:ext uri="{FF2B5EF4-FFF2-40B4-BE49-F238E27FC236}">
                <a16:creationId xmlns:a16="http://schemas.microsoft.com/office/drawing/2014/main" id="{2369A78C-E47B-4296-A98F-35F3E08CE601}"/>
              </a:ext>
            </a:extLst>
          </p:cNvPr>
          <p:cNvSpPr txBox="1">
            <a:spLocks noGrp="1"/>
          </p:cNvSpPr>
          <p:nvPr>
            <p:ph type="subTitle" idx="1"/>
          </p:nvPr>
        </p:nvSpPr>
        <p:spPr>
          <a:xfrm>
            <a:off x="1679972" y="3970580"/>
            <a:ext cx="10079833" cy="1825169"/>
          </a:xfrm>
        </p:spPr>
        <p:txBody>
          <a:bodyPr rtlCol="0" anchorCtr="1"/>
          <a:lstStyle>
            <a:lvl1pPr marL="0" indent="0" algn="ctr">
              <a:buNone/>
              <a:defRPr sz="2646"/>
            </a:lvl1pPr>
          </a:lstStyle>
          <a:p>
            <a:pPr lvl="0" rtl="0"/>
            <a:r>
              <a:rPr lang="lv-lv"/>
              <a:t>Kattintson ide az alcím mintájának szerkesztéséhez</a:t>
            </a:r>
            <a:endParaRPr lang="en-US"/>
          </a:p>
        </p:txBody>
      </p:sp>
      <p:sp>
        <p:nvSpPr>
          <p:cNvPr id="4" name="Date Placeholder 3">
            <a:extLst>
              <a:ext uri="{FF2B5EF4-FFF2-40B4-BE49-F238E27FC236}">
                <a16:creationId xmlns:a16="http://schemas.microsoft.com/office/drawing/2014/main" id="{D9F9B496-C98A-40DB-B127-152360774E70}"/>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2E08C4FB-83EB-454F-ADA6-2F84EB6E2CF8}"/>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8C41808F-CD48-4E51-9915-0CF83C6C7D72}"/>
              </a:ext>
            </a:extLst>
          </p:cNvPr>
          <p:cNvSpPr txBox="1">
            <a:spLocks noGrp="1"/>
          </p:cNvSpPr>
          <p:nvPr>
            <p:ph type="sldNum" sz="quarter" idx="8"/>
          </p:nvPr>
        </p:nvSpPr>
        <p:spPr/>
        <p:txBody>
          <a:bodyPr rtlCol="0"/>
          <a:lstStyle>
            <a:lvl1pPr>
              <a:defRPr/>
            </a:lvl1pPr>
          </a:lstStyle>
          <a:p>
            <a:pPr lvl="0" rtl="0"/>
            <a:fld id="{BCB24DA3-CB01-43DC-9E93-108AE6182773}" type="slidenum">
              <a:t>‹#›</a:t>
            </a:fld>
            <a:endParaRPr lang="it-IT"/>
          </a:p>
        </p:txBody>
      </p:sp>
    </p:spTree>
    <p:extLst>
      <p:ext uri="{BB962C8B-B14F-4D97-AF65-F5344CB8AC3E}">
        <p14:creationId xmlns:p14="http://schemas.microsoft.com/office/powerpoint/2010/main" val="351241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BD1B-DEB1-4AB2-963F-6CF226C8F7C2}"/>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Vertical Text Placeholder 2">
            <a:extLst>
              <a:ext uri="{FF2B5EF4-FFF2-40B4-BE49-F238E27FC236}">
                <a16:creationId xmlns:a16="http://schemas.microsoft.com/office/drawing/2014/main" id="{92D9827E-09FC-4EF9-9E4A-68ACA5AEAE28}"/>
              </a:ext>
            </a:extLst>
          </p:cNvPr>
          <p:cNvSpPr txBox="1">
            <a:spLocks noGrp="1"/>
          </p:cNvSpPr>
          <p:nvPr>
            <p:ph type="body" orient="vert" idx="1"/>
          </p:nvPr>
        </p:nvSpPr>
        <p:spPr/>
        <p:txBody>
          <a:bodyPr vert="eaVert"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499269FB-A251-468A-A90E-9220612F8D8C}"/>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C109C5F1-FC9A-4500-947B-280B26F1664B}"/>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7108C651-1F04-4B6C-9FD5-D6F688FC031F}"/>
              </a:ext>
            </a:extLst>
          </p:cNvPr>
          <p:cNvSpPr txBox="1">
            <a:spLocks noGrp="1"/>
          </p:cNvSpPr>
          <p:nvPr>
            <p:ph type="sldNum" sz="quarter" idx="8"/>
          </p:nvPr>
        </p:nvSpPr>
        <p:spPr/>
        <p:txBody>
          <a:bodyPr rtlCol="0"/>
          <a:lstStyle>
            <a:lvl1pPr>
              <a:defRPr/>
            </a:lvl1pPr>
          </a:lstStyle>
          <a:p>
            <a:pPr lvl="0" rtl="0"/>
            <a:fld id="{0ACDEF6F-6D52-411A-BB96-88936F6CE0DF}" type="slidenum">
              <a:t>‹#›</a:t>
            </a:fld>
            <a:endParaRPr lang="it-IT"/>
          </a:p>
        </p:txBody>
      </p:sp>
    </p:spTree>
    <p:extLst>
      <p:ext uri="{BB962C8B-B14F-4D97-AF65-F5344CB8AC3E}">
        <p14:creationId xmlns:p14="http://schemas.microsoft.com/office/powerpoint/2010/main" val="735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11644-C08E-4A99-B915-D0760E03541A}"/>
              </a:ext>
            </a:extLst>
          </p:cNvPr>
          <p:cNvSpPr txBox="1">
            <a:spLocks noGrp="1"/>
          </p:cNvSpPr>
          <p:nvPr>
            <p:ph type="title" orient="vert"/>
          </p:nvPr>
        </p:nvSpPr>
        <p:spPr>
          <a:xfrm>
            <a:off x="9617842" y="402482"/>
            <a:ext cx="2897953" cy="6406478"/>
          </a:xfrm>
        </p:spPr>
        <p:txBody>
          <a:bodyPr vert="eaVert" rtlCol="0"/>
          <a:lstStyle>
            <a:lvl1pPr>
              <a:defRPr/>
            </a:lvl1pPr>
          </a:lstStyle>
          <a:p>
            <a:pPr lvl="0" rtl="0"/>
            <a:r>
              <a:rPr lang="lv-lv"/>
              <a:t>Mintacím szerkesztése</a:t>
            </a:r>
            <a:endParaRPr lang="en-US"/>
          </a:p>
        </p:txBody>
      </p:sp>
      <p:sp>
        <p:nvSpPr>
          <p:cNvPr id="3" name="Vertical Text Placeholder 2">
            <a:extLst>
              <a:ext uri="{FF2B5EF4-FFF2-40B4-BE49-F238E27FC236}">
                <a16:creationId xmlns:a16="http://schemas.microsoft.com/office/drawing/2014/main" id="{9C50630F-68C2-4C0D-8FA7-FE606B0030AE}"/>
              </a:ext>
            </a:extLst>
          </p:cNvPr>
          <p:cNvSpPr txBox="1">
            <a:spLocks noGrp="1"/>
          </p:cNvSpPr>
          <p:nvPr>
            <p:ph type="body" orient="vert" idx="1"/>
          </p:nvPr>
        </p:nvSpPr>
        <p:spPr>
          <a:xfrm>
            <a:off x="923982" y="402482"/>
            <a:ext cx="8525856" cy="6406478"/>
          </a:xfrm>
        </p:spPr>
        <p:txBody>
          <a:bodyPr vert="eaVert"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F63EDF84-CF1A-4F40-8CFE-16D70E94A310}"/>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A57F32C7-E025-4B77-8546-177C08F61167}"/>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88AB428C-2B6A-4A39-979A-AE761F793ABF}"/>
              </a:ext>
            </a:extLst>
          </p:cNvPr>
          <p:cNvSpPr txBox="1">
            <a:spLocks noGrp="1"/>
          </p:cNvSpPr>
          <p:nvPr>
            <p:ph type="sldNum" sz="quarter" idx="8"/>
          </p:nvPr>
        </p:nvSpPr>
        <p:spPr/>
        <p:txBody>
          <a:bodyPr rtlCol="0"/>
          <a:lstStyle>
            <a:lvl1pPr>
              <a:defRPr/>
            </a:lvl1pPr>
          </a:lstStyle>
          <a:p>
            <a:pPr lvl="0" rtl="0"/>
            <a:fld id="{23D0A009-EEFB-4D69-8D99-35C947528EA1}" type="slidenum">
              <a:t>‹#›</a:t>
            </a:fld>
            <a:endParaRPr lang="it-IT"/>
          </a:p>
        </p:txBody>
      </p:sp>
    </p:spTree>
    <p:extLst>
      <p:ext uri="{BB962C8B-B14F-4D97-AF65-F5344CB8AC3E}">
        <p14:creationId xmlns:p14="http://schemas.microsoft.com/office/powerpoint/2010/main" val="33611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CF8DF7-D4C1-45D2-AF17-979DADF45FBA}"/>
              </a:ext>
            </a:extLst>
          </p:cNvPr>
          <p:cNvSpPr txBox="1">
            <a:spLocks noGrp="1"/>
          </p:cNvSpPr>
          <p:nvPr>
            <p:ph type="dt" sz="half" idx="7"/>
          </p:nvPr>
        </p:nvSpPr>
        <p:spPr/>
        <p:txBody>
          <a:bodyPr rtlCol="0"/>
          <a:lstStyle>
            <a:lvl1pPr>
              <a:defRPr>
                <a:solidFill>
                  <a:schemeClr val="bg1"/>
                </a:solidFill>
              </a:defRPr>
            </a:lvl1pPr>
          </a:lstStyle>
          <a:p>
            <a:pPr rtl="0"/>
            <a:endParaRPr lang="hu-HU" dirty="0"/>
          </a:p>
        </p:txBody>
      </p:sp>
      <p:sp>
        <p:nvSpPr>
          <p:cNvPr id="3" name="Segnaposto piè di pagina 2">
            <a:extLst>
              <a:ext uri="{FF2B5EF4-FFF2-40B4-BE49-F238E27FC236}">
                <a16:creationId xmlns:a16="http://schemas.microsoft.com/office/drawing/2014/main" id="{704AB8D5-02A8-4C44-AE5D-9D1FCE37139E}"/>
              </a:ext>
            </a:extLst>
          </p:cNvPr>
          <p:cNvSpPr txBox="1">
            <a:spLocks noGrp="1"/>
          </p:cNvSpPr>
          <p:nvPr>
            <p:ph type="ftr" sz="quarter" idx="9"/>
          </p:nvPr>
        </p:nvSpPr>
        <p:spPr/>
        <p:txBody>
          <a:bodyPr rtlCol="0"/>
          <a:lstStyle>
            <a:lvl1pPr>
              <a:defRPr>
                <a:solidFill>
                  <a:schemeClr val="bg1"/>
                </a:solidFill>
              </a:defRPr>
            </a:lvl1pPr>
          </a:lstStyle>
          <a:p>
            <a:pPr rtl="0"/>
            <a:endParaRPr lang="hu-HU"/>
          </a:p>
        </p:txBody>
      </p:sp>
      <p:sp>
        <p:nvSpPr>
          <p:cNvPr id="4" name="Segnaposto numero diapositiva 3">
            <a:extLst>
              <a:ext uri="{FF2B5EF4-FFF2-40B4-BE49-F238E27FC236}">
                <a16:creationId xmlns:a16="http://schemas.microsoft.com/office/drawing/2014/main" id="{67FD1E18-BFF4-41AA-915B-9129EE6D530F}"/>
              </a:ext>
            </a:extLst>
          </p:cNvPr>
          <p:cNvSpPr txBox="1">
            <a:spLocks noGrp="1"/>
          </p:cNvSpPr>
          <p:nvPr>
            <p:ph type="sldNum" sz="quarter" idx="8"/>
          </p:nvPr>
        </p:nvSpPr>
        <p:spPr/>
        <p:txBody>
          <a:bodyPr rtlCol="0"/>
          <a:lstStyle>
            <a:lvl1pPr>
              <a:defRPr>
                <a:solidFill>
                  <a:schemeClr val="bg1"/>
                </a:solidFill>
              </a:defRPr>
            </a:lvl1pPr>
          </a:lstStyle>
          <a:p>
            <a:pPr rtl="0"/>
            <a:fld id="{486E4B67-A52A-4BCB-B93A-40DE1815C0F3}" type="slidenum">
              <a:rPr lang="hu-HU" smtClean="0"/>
              <a:pPr/>
              <a:t>‹#›</a:t>
            </a:fld>
            <a:endParaRPr lang="hu-HU"/>
          </a:p>
        </p:txBody>
      </p:sp>
      <p:sp>
        <p:nvSpPr>
          <p:cNvPr id="5" name="Titolo 4">
            <a:extLst>
              <a:ext uri="{FF2B5EF4-FFF2-40B4-BE49-F238E27FC236}">
                <a16:creationId xmlns:a16="http://schemas.microsoft.com/office/drawing/2014/main" id="{DD785987-4F2B-43C9-BB8F-02637D9BBC84}"/>
              </a:ext>
            </a:extLst>
          </p:cNvPr>
          <p:cNvSpPr txBox="1">
            <a:spLocks noGrp="1"/>
          </p:cNvSpPr>
          <p:nvPr>
            <p:ph type="title" idx="4294967295"/>
          </p:nvPr>
        </p:nvSpPr>
        <p:spPr>
          <a:xfrm>
            <a:off x="671946" y="301322"/>
            <a:ext cx="12095052" cy="1261798"/>
          </a:xfrm>
        </p:spPr>
        <p:txBody>
          <a:bodyPr rtlCol="0"/>
          <a:lstStyle>
            <a:lvl1pPr>
              <a:defRPr lang="it-IT"/>
            </a:lvl1pPr>
          </a:lstStyle>
          <a:p>
            <a:pPr lvl="0" rtl="0"/>
            <a:endParaRPr lang="it-IT"/>
          </a:p>
        </p:txBody>
      </p:sp>
      <p:sp>
        <p:nvSpPr>
          <p:cNvPr id="6" name="Segnaposto testo 5">
            <a:extLst>
              <a:ext uri="{FF2B5EF4-FFF2-40B4-BE49-F238E27FC236}">
                <a16:creationId xmlns:a16="http://schemas.microsoft.com/office/drawing/2014/main" id="{C985DD25-5DAF-42CA-83EA-66D61FF78805}"/>
              </a:ext>
            </a:extLst>
          </p:cNvPr>
          <p:cNvSpPr txBox="1">
            <a:spLocks noGrp="1"/>
          </p:cNvSpPr>
          <p:nvPr>
            <p:ph type="body" idx="4294967295"/>
          </p:nvPr>
        </p:nvSpPr>
        <p:spPr>
          <a:xfrm>
            <a:off x="671946" y="1768678"/>
            <a:ext cx="12095052" cy="4384081"/>
          </a:xfrm>
        </p:spPr>
        <p:txBody>
          <a:bodyPr rtlCol="0"/>
          <a:lstStyle>
            <a:lvl1pPr>
              <a:spcBef>
                <a:spcPts val="1415"/>
              </a:spcBef>
              <a:buNone/>
              <a:defRPr lang="it-IT"/>
            </a:lvl1pPr>
          </a:lstStyle>
          <a:p>
            <a:pPr lvl="0" rtl="0"/>
            <a:endParaRPr lang="it-IT"/>
          </a:p>
        </p:txBody>
      </p:sp>
    </p:spTree>
    <p:extLst>
      <p:ext uri="{BB962C8B-B14F-4D97-AF65-F5344CB8AC3E}">
        <p14:creationId xmlns:p14="http://schemas.microsoft.com/office/powerpoint/2010/main" val="214236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811D-1702-414C-9522-E177971C16D8}"/>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C729F817-3750-4EDD-B7E7-23AA8A730B24}"/>
              </a:ext>
            </a:extLst>
          </p:cNvPr>
          <p:cNvSpPr txBox="1">
            <a:spLocks noGrp="1"/>
          </p:cNvSpPr>
          <p:nvPr>
            <p:ph idx="1"/>
          </p:nvPr>
        </p:nvSpPr>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67A72C8A-E846-440D-A86E-01572FB20AB1}"/>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F5904E58-9625-46FD-9360-29252AD0485F}"/>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1DC12C46-44F8-4BE4-BA92-CDD1C1E368BA}"/>
              </a:ext>
            </a:extLst>
          </p:cNvPr>
          <p:cNvSpPr txBox="1">
            <a:spLocks noGrp="1"/>
          </p:cNvSpPr>
          <p:nvPr>
            <p:ph type="sldNum" sz="quarter" idx="8"/>
          </p:nvPr>
        </p:nvSpPr>
        <p:spPr/>
        <p:txBody>
          <a:bodyPr rtlCol="0"/>
          <a:lstStyle>
            <a:lvl1pPr>
              <a:defRPr/>
            </a:lvl1pPr>
          </a:lstStyle>
          <a:p>
            <a:pPr lvl="0" rtl="0"/>
            <a:fld id="{A836A8AD-7CA1-437A-8B00-341390C9FE77}" type="slidenum">
              <a:t>‹#›</a:t>
            </a:fld>
            <a:endParaRPr lang="it-IT"/>
          </a:p>
        </p:txBody>
      </p:sp>
    </p:spTree>
    <p:extLst>
      <p:ext uri="{BB962C8B-B14F-4D97-AF65-F5344CB8AC3E}">
        <p14:creationId xmlns:p14="http://schemas.microsoft.com/office/powerpoint/2010/main" val="24452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7BA1-1603-4BC9-98D2-6E31E4470515}"/>
              </a:ext>
            </a:extLst>
          </p:cNvPr>
          <p:cNvSpPr txBox="1">
            <a:spLocks noGrp="1"/>
          </p:cNvSpPr>
          <p:nvPr>
            <p:ph type="title"/>
          </p:nvPr>
        </p:nvSpPr>
        <p:spPr>
          <a:xfrm>
            <a:off x="916987" y="1884669"/>
            <a:ext cx="11591803" cy="3144612"/>
          </a:xfrm>
        </p:spPr>
        <p:txBody>
          <a:bodyPr rtlCol="0" anchor="b"/>
          <a:lstStyle>
            <a:lvl1pPr>
              <a:defRPr sz="6614"/>
            </a:lvl1pPr>
          </a:lstStyle>
          <a:p>
            <a:pPr lvl="0" rtl="0"/>
            <a:r>
              <a:rPr lang="lv-lv"/>
              <a:t>Mintacím szerkesztése</a:t>
            </a:r>
            <a:endParaRPr lang="en-US"/>
          </a:p>
        </p:txBody>
      </p:sp>
      <p:sp>
        <p:nvSpPr>
          <p:cNvPr id="3" name="Text Placeholder 2">
            <a:extLst>
              <a:ext uri="{FF2B5EF4-FFF2-40B4-BE49-F238E27FC236}">
                <a16:creationId xmlns:a16="http://schemas.microsoft.com/office/drawing/2014/main" id="{566B41F0-5D13-4F22-B3F2-0E58E8F9B844}"/>
              </a:ext>
            </a:extLst>
          </p:cNvPr>
          <p:cNvSpPr txBox="1">
            <a:spLocks noGrp="1"/>
          </p:cNvSpPr>
          <p:nvPr>
            <p:ph type="body" idx="1"/>
          </p:nvPr>
        </p:nvSpPr>
        <p:spPr>
          <a:xfrm>
            <a:off x="916987" y="5059036"/>
            <a:ext cx="11591803" cy="1653674"/>
          </a:xfrm>
        </p:spPr>
        <p:txBody>
          <a:bodyPr rtlCol="0"/>
          <a:lstStyle>
            <a:lvl1pPr marL="0" indent="0">
              <a:buNone/>
              <a:defRPr sz="2646">
                <a:solidFill>
                  <a:srgbClr val="898989"/>
                </a:solidFill>
              </a:defRPr>
            </a:lvl1pPr>
          </a:lstStyle>
          <a:p>
            <a:pPr lvl="0" rtl="0"/>
            <a:r>
              <a:rPr lang="lv-lv"/>
              <a:t>Mintaszöveg szerkesztése</a:t>
            </a:r>
          </a:p>
        </p:txBody>
      </p:sp>
      <p:sp>
        <p:nvSpPr>
          <p:cNvPr id="4" name="Date Placeholder 3">
            <a:extLst>
              <a:ext uri="{FF2B5EF4-FFF2-40B4-BE49-F238E27FC236}">
                <a16:creationId xmlns:a16="http://schemas.microsoft.com/office/drawing/2014/main" id="{89A38D31-1C19-4F14-A60F-EC21B4FA5C3F}"/>
              </a:ext>
            </a:extLst>
          </p:cNvPr>
          <p:cNvSpPr txBox="1">
            <a:spLocks noGrp="1"/>
          </p:cNvSpPr>
          <p:nvPr>
            <p:ph type="dt" sz="half" idx="7"/>
          </p:nvPr>
        </p:nvSpPr>
        <p:spPr/>
        <p:txBody>
          <a:bodyPr rtlCol="0"/>
          <a:lstStyle>
            <a:lvl1pPr>
              <a:defRPr/>
            </a:lvl1pPr>
          </a:lstStyle>
          <a:p>
            <a:pPr lvl="0" rtl="0"/>
            <a:endParaRPr lang="it-IT"/>
          </a:p>
        </p:txBody>
      </p:sp>
      <p:sp>
        <p:nvSpPr>
          <p:cNvPr id="5" name="Footer Placeholder 4">
            <a:extLst>
              <a:ext uri="{FF2B5EF4-FFF2-40B4-BE49-F238E27FC236}">
                <a16:creationId xmlns:a16="http://schemas.microsoft.com/office/drawing/2014/main" id="{C76B4F83-A59F-43FA-9E31-16E50A672F0A}"/>
              </a:ext>
            </a:extLst>
          </p:cNvPr>
          <p:cNvSpPr txBox="1">
            <a:spLocks noGrp="1"/>
          </p:cNvSpPr>
          <p:nvPr>
            <p:ph type="ftr" sz="quarter" idx="9"/>
          </p:nvPr>
        </p:nvSpPr>
        <p:spPr/>
        <p:txBody>
          <a:bodyPr rtlCol="0"/>
          <a:lstStyle>
            <a:lvl1pPr>
              <a:defRPr/>
            </a:lvl1pPr>
          </a:lstStyle>
          <a:p>
            <a:pPr lvl="0" rtl="0"/>
            <a:endParaRPr lang="it-IT"/>
          </a:p>
        </p:txBody>
      </p:sp>
      <p:sp>
        <p:nvSpPr>
          <p:cNvPr id="6" name="Slide Number Placeholder 5">
            <a:extLst>
              <a:ext uri="{FF2B5EF4-FFF2-40B4-BE49-F238E27FC236}">
                <a16:creationId xmlns:a16="http://schemas.microsoft.com/office/drawing/2014/main" id="{62696B22-65B5-4625-9124-53B0A234F3B9}"/>
              </a:ext>
            </a:extLst>
          </p:cNvPr>
          <p:cNvSpPr txBox="1">
            <a:spLocks noGrp="1"/>
          </p:cNvSpPr>
          <p:nvPr>
            <p:ph type="sldNum" sz="quarter" idx="8"/>
          </p:nvPr>
        </p:nvSpPr>
        <p:spPr/>
        <p:txBody>
          <a:bodyPr rtlCol="0"/>
          <a:lstStyle>
            <a:lvl1pPr>
              <a:defRPr/>
            </a:lvl1pPr>
          </a:lstStyle>
          <a:p>
            <a:pPr lvl="0" rtl="0"/>
            <a:fld id="{B4FB3F75-A9D9-4760-A2B2-67EC945156AA}" type="slidenum">
              <a:t>‹#›</a:t>
            </a:fld>
            <a:endParaRPr lang="it-IT"/>
          </a:p>
        </p:txBody>
      </p:sp>
    </p:spTree>
    <p:extLst>
      <p:ext uri="{BB962C8B-B14F-4D97-AF65-F5344CB8AC3E}">
        <p14:creationId xmlns:p14="http://schemas.microsoft.com/office/powerpoint/2010/main" val="190424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B646-31EC-419B-AEE6-F47D5EE38F54}"/>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B530B8D8-E049-4BCA-BDE8-53B6D555E704}"/>
              </a:ext>
            </a:extLst>
          </p:cNvPr>
          <p:cNvSpPr txBox="1">
            <a:spLocks noGrp="1"/>
          </p:cNvSpPr>
          <p:nvPr>
            <p:ph idx="1"/>
          </p:nvPr>
        </p:nvSpPr>
        <p:spPr>
          <a:xfrm>
            <a:off x="923982" y="2012411"/>
            <a:ext cx="5711900" cy="4796540"/>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Content Placeholder 3">
            <a:extLst>
              <a:ext uri="{FF2B5EF4-FFF2-40B4-BE49-F238E27FC236}">
                <a16:creationId xmlns:a16="http://schemas.microsoft.com/office/drawing/2014/main" id="{F4B08482-49FE-47C9-9A00-547404004C42}"/>
              </a:ext>
            </a:extLst>
          </p:cNvPr>
          <p:cNvSpPr txBox="1">
            <a:spLocks noGrp="1"/>
          </p:cNvSpPr>
          <p:nvPr>
            <p:ph idx="2"/>
          </p:nvPr>
        </p:nvSpPr>
        <p:spPr>
          <a:xfrm>
            <a:off x="6803885" y="2012411"/>
            <a:ext cx="5711900" cy="4796540"/>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5" name="Date Placeholder 4">
            <a:extLst>
              <a:ext uri="{FF2B5EF4-FFF2-40B4-BE49-F238E27FC236}">
                <a16:creationId xmlns:a16="http://schemas.microsoft.com/office/drawing/2014/main" id="{187BBBE5-5072-4333-B577-B35203C93B3E}"/>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AB09B1D4-21DC-4863-9298-79B6DD118456}"/>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F8504FA1-C70E-4771-ACEF-20D7C4730F5C}"/>
              </a:ext>
            </a:extLst>
          </p:cNvPr>
          <p:cNvSpPr txBox="1">
            <a:spLocks noGrp="1"/>
          </p:cNvSpPr>
          <p:nvPr>
            <p:ph type="sldNum" sz="quarter" idx="8"/>
          </p:nvPr>
        </p:nvSpPr>
        <p:spPr/>
        <p:txBody>
          <a:bodyPr rtlCol="0"/>
          <a:lstStyle>
            <a:lvl1pPr>
              <a:defRPr/>
            </a:lvl1pPr>
          </a:lstStyle>
          <a:p>
            <a:pPr lvl="0" rtl="0"/>
            <a:fld id="{BEEAB305-EA68-40D8-8236-7BE62AEFCEDE}" type="slidenum">
              <a:t>‹#›</a:t>
            </a:fld>
            <a:endParaRPr lang="it-IT"/>
          </a:p>
        </p:txBody>
      </p:sp>
    </p:spTree>
    <p:extLst>
      <p:ext uri="{BB962C8B-B14F-4D97-AF65-F5344CB8AC3E}">
        <p14:creationId xmlns:p14="http://schemas.microsoft.com/office/powerpoint/2010/main" val="139945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B95F-F71F-4B19-8525-F3BCF9CBB2AA}"/>
              </a:ext>
            </a:extLst>
          </p:cNvPr>
          <p:cNvSpPr txBox="1">
            <a:spLocks noGrp="1"/>
          </p:cNvSpPr>
          <p:nvPr>
            <p:ph type="title"/>
          </p:nvPr>
        </p:nvSpPr>
        <p:spPr>
          <a:xfrm>
            <a:off x="925738" y="402482"/>
            <a:ext cx="11591803" cy="1461183"/>
          </a:xfrm>
        </p:spPr>
        <p:txBody>
          <a:bodyPr rtlCol="0"/>
          <a:lstStyle>
            <a:lvl1pPr>
              <a:defRPr/>
            </a:lvl1pPr>
          </a:lstStyle>
          <a:p>
            <a:pPr lvl="0" rtl="0"/>
            <a:r>
              <a:rPr lang="lv-lv"/>
              <a:t>Mintacím szerkesztése</a:t>
            </a:r>
            <a:endParaRPr lang="en-US"/>
          </a:p>
        </p:txBody>
      </p:sp>
      <p:sp>
        <p:nvSpPr>
          <p:cNvPr id="3" name="Text Placeholder 2">
            <a:extLst>
              <a:ext uri="{FF2B5EF4-FFF2-40B4-BE49-F238E27FC236}">
                <a16:creationId xmlns:a16="http://schemas.microsoft.com/office/drawing/2014/main" id="{FD4FB885-E352-4670-B49A-6F50A1AB7C54}"/>
              </a:ext>
            </a:extLst>
          </p:cNvPr>
          <p:cNvSpPr txBox="1">
            <a:spLocks noGrp="1"/>
          </p:cNvSpPr>
          <p:nvPr>
            <p:ph type="body" idx="1"/>
          </p:nvPr>
        </p:nvSpPr>
        <p:spPr>
          <a:xfrm>
            <a:off x="925738" y="1853168"/>
            <a:ext cx="5685656" cy="908209"/>
          </a:xfrm>
        </p:spPr>
        <p:txBody>
          <a:bodyPr rtlCol="0" anchor="b"/>
          <a:lstStyle>
            <a:lvl1pPr marL="0" indent="0">
              <a:buNone/>
              <a:defRPr sz="2646" b="1"/>
            </a:lvl1pPr>
          </a:lstStyle>
          <a:p>
            <a:pPr lvl="0" rtl="0"/>
            <a:r>
              <a:rPr lang="lv-lv"/>
              <a:t>Mintaszöveg szerkesztése</a:t>
            </a:r>
          </a:p>
        </p:txBody>
      </p:sp>
      <p:sp>
        <p:nvSpPr>
          <p:cNvPr id="4" name="Content Placeholder 3">
            <a:extLst>
              <a:ext uri="{FF2B5EF4-FFF2-40B4-BE49-F238E27FC236}">
                <a16:creationId xmlns:a16="http://schemas.microsoft.com/office/drawing/2014/main" id="{1AF9DBE3-9BFD-466D-8F3A-C773C111AECA}"/>
              </a:ext>
            </a:extLst>
          </p:cNvPr>
          <p:cNvSpPr txBox="1">
            <a:spLocks noGrp="1"/>
          </p:cNvSpPr>
          <p:nvPr>
            <p:ph idx="2"/>
          </p:nvPr>
        </p:nvSpPr>
        <p:spPr>
          <a:xfrm>
            <a:off x="925738" y="2761378"/>
            <a:ext cx="5685656" cy="4061572"/>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5" name="Text Placeholder 4">
            <a:extLst>
              <a:ext uri="{FF2B5EF4-FFF2-40B4-BE49-F238E27FC236}">
                <a16:creationId xmlns:a16="http://schemas.microsoft.com/office/drawing/2014/main" id="{F725B370-ED2D-42D5-8EF7-90E306FD432F}"/>
              </a:ext>
            </a:extLst>
          </p:cNvPr>
          <p:cNvSpPr txBox="1">
            <a:spLocks noGrp="1"/>
          </p:cNvSpPr>
          <p:nvPr>
            <p:ph type="body" idx="3"/>
          </p:nvPr>
        </p:nvSpPr>
        <p:spPr>
          <a:xfrm>
            <a:off x="6803885" y="1853168"/>
            <a:ext cx="5713655" cy="908209"/>
          </a:xfrm>
        </p:spPr>
        <p:txBody>
          <a:bodyPr rtlCol="0" anchor="b"/>
          <a:lstStyle>
            <a:lvl1pPr marL="0" indent="0">
              <a:buNone/>
              <a:defRPr sz="2646" b="1"/>
            </a:lvl1pPr>
          </a:lstStyle>
          <a:p>
            <a:pPr lvl="0" rtl="0"/>
            <a:r>
              <a:rPr lang="lv-lv"/>
              <a:t>Mintaszöveg szerkesztése</a:t>
            </a:r>
          </a:p>
        </p:txBody>
      </p:sp>
      <p:sp>
        <p:nvSpPr>
          <p:cNvPr id="6" name="Content Placeholder 5">
            <a:extLst>
              <a:ext uri="{FF2B5EF4-FFF2-40B4-BE49-F238E27FC236}">
                <a16:creationId xmlns:a16="http://schemas.microsoft.com/office/drawing/2014/main" id="{ECA28B0F-57FD-4492-8736-B01C31F9338E}"/>
              </a:ext>
            </a:extLst>
          </p:cNvPr>
          <p:cNvSpPr txBox="1">
            <a:spLocks noGrp="1"/>
          </p:cNvSpPr>
          <p:nvPr>
            <p:ph idx="4"/>
          </p:nvPr>
        </p:nvSpPr>
        <p:spPr>
          <a:xfrm>
            <a:off x="6803885" y="2761378"/>
            <a:ext cx="5713655" cy="4061572"/>
          </a:xfrm>
        </p:spPr>
        <p:txBody>
          <a:bodyPr rtlCol="0"/>
          <a:lstStyle>
            <a:lvl1pPr>
              <a:defRPr/>
            </a:lvl1pPr>
            <a:lvl2pPr>
              <a:defRPr/>
            </a:lvl2pPr>
            <a:lvl3pPr>
              <a:defRPr/>
            </a:lvl3pPr>
            <a:lvl4pPr>
              <a:defRPr/>
            </a:lvl4pPr>
            <a:lvl5pPr>
              <a:defRPr/>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7" name="Date Placeholder 6">
            <a:extLst>
              <a:ext uri="{FF2B5EF4-FFF2-40B4-BE49-F238E27FC236}">
                <a16:creationId xmlns:a16="http://schemas.microsoft.com/office/drawing/2014/main" id="{66D3F23B-6076-4A01-BF3F-70F3BDE73A54}"/>
              </a:ext>
            </a:extLst>
          </p:cNvPr>
          <p:cNvSpPr txBox="1">
            <a:spLocks noGrp="1"/>
          </p:cNvSpPr>
          <p:nvPr>
            <p:ph type="dt" sz="half" idx="7"/>
          </p:nvPr>
        </p:nvSpPr>
        <p:spPr/>
        <p:txBody>
          <a:bodyPr rtlCol="0"/>
          <a:lstStyle>
            <a:lvl1pPr>
              <a:defRPr/>
            </a:lvl1pPr>
          </a:lstStyle>
          <a:p>
            <a:pPr lvl="0" rtl="0"/>
            <a:endParaRPr lang="it-IT"/>
          </a:p>
        </p:txBody>
      </p:sp>
      <p:sp>
        <p:nvSpPr>
          <p:cNvPr id="8" name="Footer Placeholder 7">
            <a:extLst>
              <a:ext uri="{FF2B5EF4-FFF2-40B4-BE49-F238E27FC236}">
                <a16:creationId xmlns:a16="http://schemas.microsoft.com/office/drawing/2014/main" id="{FDF4F13B-A745-4E3D-ACAF-20928A4A8431}"/>
              </a:ext>
            </a:extLst>
          </p:cNvPr>
          <p:cNvSpPr txBox="1">
            <a:spLocks noGrp="1"/>
          </p:cNvSpPr>
          <p:nvPr>
            <p:ph type="ftr" sz="quarter" idx="9"/>
          </p:nvPr>
        </p:nvSpPr>
        <p:spPr/>
        <p:txBody>
          <a:bodyPr rtlCol="0"/>
          <a:lstStyle>
            <a:lvl1pPr>
              <a:defRPr/>
            </a:lvl1pPr>
          </a:lstStyle>
          <a:p>
            <a:pPr lvl="0" rtl="0"/>
            <a:endParaRPr lang="it-IT"/>
          </a:p>
        </p:txBody>
      </p:sp>
      <p:sp>
        <p:nvSpPr>
          <p:cNvPr id="9" name="Slide Number Placeholder 8">
            <a:extLst>
              <a:ext uri="{FF2B5EF4-FFF2-40B4-BE49-F238E27FC236}">
                <a16:creationId xmlns:a16="http://schemas.microsoft.com/office/drawing/2014/main" id="{35D4A6AA-4D29-4C05-BD5A-623E76108A60}"/>
              </a:ext>
            </a:extLst>
          </p:cNvPr>
          <p:cNvSpPr txBox="1">
            <a:spLocks noGrp="1"/>
          </p:cNvSpPr>
          <p:nvPr>
            <p:ph type="sldNum" sz="quarter" idx="8"/>
          </p:nvPr>
        </p:nvSpPr>
        <p:spPr/>
        <p:txBody>
          <a:bodyPr rtlCol="0"/>
          <a:lstStyle>
            <a:lvl1pPr>
              <a:defRPr/>
            </a:lvl1pPr>
          </a:lstStyle>
          <a:p>
            <a:pPr lvl="0" rtl="0"/>
            <a:fld id="{0791E272-E333-4045-BD8E-AE4EB3CBA5D6}" type="slidenum">
              <a:t>‹#›</a:t>
            </a:fld>
            <a:endParaRPr lang="it-IT"/>
          </a:p>
        </p:txBody>
      </p:sp>
    </p:spTree>
    <p:extLst>
      <p:ext uri="{BB962C8B-B14F-4D97-AF65-F5344CB8AC3E}">
        <p14:creationId xmlns:p14="http://schemas.microsoft.com/office/powerpoint/2010/main" val="425650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1648-DC1F-4410-BCDB-FBDEE122040F}"/>
              </a:ext>
            </a:extLst>
          </p:cNvPr>
          <p:cNvSpPr txBox="1">
            <a:spLocks noGrp="1"/>
          </p:cNvSpPr>
          <p:nvPr>
            <p:ph type="title"/>
          </p:nvPr>
        </p:nvSpPr>
        <p:spPr/>
        <p:txBody>
          <a:bodyPr rtlCol="0"/>
          <a:lstStyle>
            <a:lvl1pPr>
              <a:defRPr/>
            </a:lvl1pPr>
          </a:lstStyle>
          <a:p>
            <a:pPr lvl="0" rtl="0"/>
            <a:r>
              <a:rPr lang="lv-lv"/>
              <a:t>Mintacím szerkesztése</a:t>
            </a:r>
            <a:endParaRPr lang="en-US"/>
          </a:p>
        </p:txBody>
      </p:sp>
      <p:sp>
        <p:nvSpPr>
          <p:cNvPr id="3" name="Date Placeholder 2">
            <a:extLst>
              <a:ext uri="{FF2B5EF4-FFF2-40B4-BE49-F238E27FC236}">
                <a16:creationId xmlns:a16="http://schemas.microsoft.com/office/drawing/2014/main" id="{956CE9BA-E271-4B75-A574-E029F98FB486}"/>
              </a:ext>
            </a:extLst>
          </p:cNvPr>
          <p:cNvSpPr txBox="1">
            <a:spLocks noGrp="1"/>
          </p:cNvSpPr>
          <p:nvPr>
            <p:ph type="dt" sz="half" idx="7"/>
          </p:nvPr>
        </p:nvSpPr>
        <p:spPr/>
        <p:txBody>
          <a:bodyPr rtlCol="0"/>
          <a:lstStyle>
            <a:lvl1pPr>
              <a:defRPr/>
            </a:lvl1pPr>
          </a:lstStyle>
          <a:p>
            <a:pPr lvl="0" rtl="0"/>
            <a:endParaRPr lang="it-IT"/>
          </a:p>
        </p:txBody>
      </p:sp>
      <p:sp>
        <p:nvSpPr>
          <p:cNvPr id="4" name="Footer Placeholder 3">
            <a:extLst>
              <a:ext uri="{FF2B5EF4-FFF2-40B4-BE49-F238E27FC236}">
                <a16:creationId xmlns:a16="http://schemas.microsoft.com/office/drawing/2014/main" id="{B3B650DB-73BF-48CB-8235-3EBE8BDEEABF}"/>
              </a:ext>
            </a:extLst>
          </p:cNvPr>
          <p:cNvSpPr txBox="1">
            <a:spLocks noGrp="1"/>
          </p:cNvSpPr>
          <p:nvPr>
            <p:ph type="ftr" sz="quarter" idx="9"/>
          </p:nvPr>
        </p:nvSpPr>
        <p:spPr/>
        <p:txBody>
          <a:bodyPr rtlCol="0"/>
          <a:lstStyle>
            <a:lvl1pPr>
              <a:defRPr/>
            </a:lvl1pPr>
          </a:lstStyle>
          <a:p>
            <a:pPr lvl="0" rtl="0"/>
            <a:endParaRPr lang="it-IT"/>
          </a:p>
        </p:txBody>
      </p:sp>
      <p:sp>
        <p:nvSpPr>
          <p:cNvPr id="5" name="Slide Number Placeholder 4">
            <a:extLst>
              <a:ext uri="{FF2B5EF4-FFF2-40B4-BE49-F238E27FC236}">
                <a16:creationId xmlns:a16="http://schemas.microsoft.com/office/drawing/2014/main" id="{2BEF20FB-439D-482C-B8BE-DDED73F20509}"/>
              </a:ext>
            </a:extLst>
          </p:cNvPr>
          <p:cNvSpPr txBox="1">
            <a:spLocks noGrp="1"/>
          </p:cNvSpPr>
          <p:nvPr>
            <p:ph type="sldNum" sz="quarter" idx="8"/>
          </p:nvPr>
        </p:nvSpPr>
        <p:spPr/>
        <p:txBody>
          <a:bodyPr rtlCol="0"/>
          <a:lstStyle>
            <a:lvl1pPr>
              <a:defRPr/>
            </a:lvl1pPr>
          </a:lstStyle>
          <a:p>
            <a:pPr lvl="0" rtl="0"/>
            <a:fld id="{01827FC5-811E-4929-B201-37BE2DE54FE3}" type="slidenum">
              <a:t>‹#›</a:t>
            </a:fld>
            <a:endParaRPr lang="it-IT"/>
          </a:p>
        </p:txBody>
      </p:sp>
    </p:spTree>
    <p:extLst>
      <p:ext uri="{BB962C8B-B14F-4D97-AF65-F5344CB8AC3E}">
        <p14:creationId xmlns:p14="http://schemas.microsoft.com/office/powerpoint/2010/main" val="24080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80EED-1A8D-44E1-9B31-F72DA288EFB9}"/>
              </a:ext>
            </a:extLst>
          </p:cNvPr>
          <p:cNvSpPr txBox="1">
            <a:spLocks noGrp="1"/>
          </p:cNvSpPr>
          <p:nvPr>
            <p:ph type="dt" sz="half" idx="7"/>
          </p:nvPr>
        </p:nvSpPr>
        <p:spPr/>
        <p:txBody>
          <a:bodyPr rtlCol="0"/>
          <a:lstStyle>
            <a:lvl1pPr>
              <a:defRPr/>
            </a:lvl1pPr>
          </a:lstStyle>
          <a:p>
            <a:pPr lvl="0" rtl="0"/>
            <a:endParaRPr lang="it-IT"/>
          </a:p>
        </p:txBody>
      </p:sp>
      <p:sp>
        <p:nvSpPr>
          <p:cNvPr id="3" name="Footer Placeholder 2">
            <a:extLst>
              <a:ext uri="{FF2B5EF4-FFF2-40B4-BE49-F238E27FC236}">
                <a16:creationId xmlns:a16="http://schemas.microsoft.com/office/drawing/2014/main" id="{E44BBBC0-107E-4D4A-BED8-0BD4709817C7}"/>
              </a:ext>
            </a:extLst>
          </p:cNvPr>
          <p:cNvSpPr txBox="1">
            <a:spLocks noGrp="1"/>
          </p:cNvSpPr>
          <p:nvPr>
            <p:ph type="ftr" sz="quarter" idx="9"/>
          </p:nvPr>
        </p:nvSpPr>
        <p:spPr/>
        <p:txBody>
          <a:bodyPr rtlCol="0"/>
          <a:lstStyle>
            <a:lvl1pPr>
              <a:defRPr/>
            </a:lvl1pPr>
          </a:lstStyle>
          <a:p>
            <a:pPr lvl="0" rtl="0"/>
            <a:endParaRPr lang="it-IT"/>
          </a:p>
        </p:txBody>
      </p:sp>
      <p:sp>
        <p:nvSpPr>
          <p:cNvPr id="4" name="Slide Number Placeholder 3">
            <a:extLst>
              <a:ext uri="{FF2B5EF4-FFF2-40B4-BE49-F238E27FC236}">
                <a16:creationId xmlns:a16="http://schemas.microsoft.com/office/drawing/2014/main" id="{3F08A5A1-1D94-4908-887E-961CEC3013A4}"/>
              </a:ext>
            </a:extLst>
          </p:cNvPr>
          <p:cNvSpPr txBox="1">
            <a:spLocks noGrp="1"/>
          </p:cNvSpPr>
          <p:nvPr>
            <p:ph type="sldNum" sz="quarter" idx="8"/>
          </p:nvPr>
        </p:nvSpPr>
        <p:spPr/>
        <p:txBody>
          <a:bodyPr rtlCol="0"/>
          <a:lstStyle>
            <a:lvl1pPr>
              <a:defRPr/>
            </a:lvl1pPr>
          </a:lstStyle>
          <a:p>
            <a:pPr lvl="0" rtl="0"/>
            <a:fld id="{84E66849-1E50-487B-8124-FE46FE766A4B}" type="slidenum">
              <a:t>‹#›</a:t>
            </a:fld>
            <a:endParaRPr lang="it-IT"/>
          </a:p>
        </p:txBody>
      </p:sp>
    </p:spTree>
    <p:extLst>
      <p:ext uri="{BB962C8B-B14F-4D97-AF65-F5344CB8AC3E}">
        <p14:creationId xmlns:p14="http://schemas.microsoft.com/office/powerpoint/2010/main" val="194952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A8AD-D946-4EED-8432-68F6E4CA75ED}"/>
              </a:ext>
            </a:extLst>
          </p:cNvPr>
          <p:cNvSpPr txBox="1">
            <a:spLocks noGrp="1"/>
          </p:cNvSpPr>
          <p:nvPr>
            <p:ph type="title"/>
          </p:nvPr>
        </p:nvSpPr>
        <p:spPr>
          <a:xfrm>
            <a:off x="925738" y="503980"/>
            <a:ext cx="4334676" cy="1763923"/>
          </a:xfrm>
        </p:spPr>
        <p:txBody>
          <a:bodyPr rtlCol="0" anchor="b"/>
          <a:lstStyle>
            <a:lvl1pPr>
              <a:defRPr sz="3527"/>
            </a:lvl1pPr>
          </a:lstStyle>
          <a:p>
            <a:pPr lvl="0" rtl="0"/>
            <a:r>
              <a:rPr lang="lv-lv"/>
              <a:t>Mintacím szerkesztése</a:t>
            </a:r>
            <a:endParaRPr lang="en-US"/>
          </a:p>
        </p:txBody>
      </p:sp>
      <p:sp>
        <p:nvSpPr>
          <p:cNvPr id="3" name="Content Placeholder 2">
            <a:extLst>
              <a:ext uri="{FF2B5EF4-FFF2-40B4-BE49-F238E27FC236}">
                <a16:creationId xmlns:a16="http://schemas.microsoft.com/office/drawing/2014/main" id="{228D6297-A133-4E0F-8679-65EAAC6BEA48}"/>
              </a:ext>
            </a:extLst>
          </p:cNvPr>
          <p:cNvSpPr txBox="1">
            <a:spLocks noGrp="1"/>
          </p:cNvSpPr>
          <p:nvPr>
            <p:ph idx="1"/>
          </p:nvPr>
        </p:nvSpPr>
        <p:spPr>
          <a:xfrm>
            <a:off x="5713655" y="1088456"/>
            <a:ext cx="6803885" cy="5372264"/>
          </a:xfrm>
        </p:spPr>
        <p:txBody>
          <a:bodyPr rtlCol="0"/>
          <a:lstStyle>
            <a:lvl1pPr>
              <a:defRPr sz="3527"/>
            </a:lvl1pPr>
            <a:lvl2pPr>
              <a:defRPr sz="3086"/>
            </a:lvl2pPr>
            <a:lvl3pPr>
              <a:defRPr sz="2646"/>
            </a:lvl3pPr>
            <a:lvl4pPr>
              <a:defRPr sz="2205"/>
            </a:lvl4pPr>
            <a:lvl5pPr>
              <a:defRPr sz="2205"/>
            </a:lvl5p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Text Placeholder 3">
            <a:extLst>
              <a:ext uri="{FF2B5EF4-FFF2-40B4-BE49-F238E27FC236}">
                <a16:creationId xmlns:a16="http://schemas.microsoft.com/office/drawing/2014/main" id="{EBD7D651-EEC9-4C92-A297-C9415FAC5485}"/>
              </a:ext>
            </a:extLst>
          </p:cNvPr>
          <p:cNvSpPr txBox="1">
            <a:spLocks noGrp="1"/>
          </p:cNvSpPr>
          <p:nvPr>
            <p:ph type="body" idx="2"/>
          </p:nvPr>
        </p:nvSpPr>
        <p:spPr>
          <a:xfrm>
            <a:off x="925738" y="2267904"/>
            <a:ext cx="4334676" cy="4201567"/>
          </a:xfrm>
        </p:spPr>
        <p:txBody>
          <a:bodyPr rtlCol="0"/>
          <a:lstStyle>
            <a:lvl1pPr marL="0" indent="0">
              <a:buNone/>
              <a:defRPr sz="1764"/>
            </a:lvl1pPr>
          </a:lstStyle>
          <a:p>
            <a:pPr lvl="0" rtl="0"/>
            <a:r>
              <a:rPr lang="lv-lv"/>
              <a:t>Mintaszöveg szerkesztése</a:t>
            </a:r>
          </a:p>
        </p:txBody>
      </p:sp>
      <p:sp>
        <p:nvSpPr>
          <p:cNvPr id="5" name="Date Placeholder 4">
            <a:extLst>
              <a:ext uri="{FF2B5EF4-FFF2-40B4-BE49-F238E27FC236}">
                <a16:creationId xmlns:a16="http://schemas.microsoft.com/office/drawing/2014/main" id="{56577B29-6DFF-4FE7-8C58-89F89EC10CBB}"/>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B640913B-5E0C-44E2-9F59-2474CE59C8AA}"/>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9D5CCD61-1F61-4C88-82B9-340312641B3A}"/>
              </a:ext>
            </a:extLst>
          </p:cNvPr>
          <p:cNvSpPr txBox="1">
            <a:spLocks noGrp="1"/>
          </p:cNvSpPr>
          <p:nvPr>
            <p:ph type="sldNum" sz="quarter" idx="8"/>
          </p:nvPr>
        </p:nvSpPr>
        <p:spPr/>
        <p:txBody>
          <a:bodyPr rtlCol="0"/>
          <a:lstStyle>
            <a:lvl1pPr>
              <a:defRPr/>
            </a:lvl1pPr>
          </a:lstStyle>
          <a:p>
            <a:pPr lvl="0" rtl="0"/>
            <a:fld id="{8294BE31-B15D-4429-938C-783920F07CA9}" type="slidenum">
              <a:t>‹#›</a:t>
            </a:fld>
            <a:endParaRPr lang="it-IT"/>
          </a:p>
        </p:txBody>
      </p:sp>
    </p:spTree>
    <p:extLst>
      <p:ext uri="{BB962C8B-B14F-4D97-AF65-F5344CB8AC3E}">
        <p14:creationId xmlns:p14="http://schemas.microsoft.com/office/powerpoint/2010/main" val="361390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0C1B-627C-4E70-8164-0EF00EC57C41}"/>
              </a:ext>
            </a:extLst>
          </p:cNvPr>
          <p:cNvSpPr txBox="1">
            <a:spLocks noGrp="1"/>
          </p:cNvSpPr>
          <p:nvPr>
            <p:ph type="title"/>
          </p:nvPr>
        </p:nvSpPr>
        <p:spPr>
          <a:xfrm>
            <a:off x="925738" y="503980"/>
            <a:ext cx="4334676" cy="1763923"/>
          </a:xfrm>
        </p:spPr>
        <p:txBody>
          <a:bodyPr rtlCol="0" anchor="b"/>
          <a:lstStyle>
            <a:lvl1pPr>
              <a:defRPr sz="3527"/>
            </a:lvl1pPr>
          </a:lstStyle>
          <a:p>
            <a:pPr lvl="0" rtl="0"/>
            <a:r>
              <a:rPr lang="lv-lv"/>
              <a:t>Mintacím szerkesztése</a:t>
            </a:r>
            <a:endParaRPr lang="en-US"/>
          </a:p>
        </p:txBody>
      </p:sp>
      <p:sp>
        <p:nvSpPr>
          <p:cNvPr id="3" name="Picture Placeholder 2">
            <a:extLst>
              <a:ext uri="{FF2B5EF4-FFF2-40B4-BE49-F238E27FC236}">
                <a16:creationId xmlns:a16="http://schemas.microsoft.com/office/drawing/2014/main" id="{959E1AF2-FC9F-4AB1-B8E4-4C2FDDD6C857}"/>
              </a:ext>
            </a:extLst>
          </p:cNvPr>
          <p:cNvSpPr txBox="1">
            <a:spLocks noGrp="1"/>
          </p:cNvSpPr>
          <p:nvPr>
            <p:ph type="pic" idx="1"/>
          </p:nvPr>
        </p:nvSpPr>
        <p:spPr>
          <a:xfrm>
            <a:off x="5713655" y="1088456"/>
            <a:ext cx="6803885" cy="5372264"/>
          </a:xfrm>
        </p:spPr>
        <p:txBody>
          <a:bodyPr rtlCol="0"/>
          <a:lstStyle>
            <a:lvl1pPr marL="0" indent="0">
              <a:buNone/>
              <a:defRPr sz="3527"/>
            </a:lvl1pPr>
          </a:lstStyle>
          <a:p>
            <a:pPr lvl="0" rtl="0"/>
            <a:r>
              <a:rPr lang="lv-lv"/>
              <a:t>Kép beszúrásához kattintson az ikonra</a:t>
            </a:r>
            <a:endParaRPr lang="en-US"/>
          </a:p>
        </p:txBody>
      </p:sp>
      <p:sp>
        <p:nvSpPr>
          <p:cNvPr id="4" name="Text Placeholder 3">
            <a:extLst>
              <a:ext uri="{FF2B5EF4-FFF2-40B4-BE49-F238E27FC236}">
                <a16:creationId xmlns:a16="http://schemas.microsoft.com/office/drawing/2014/main" id="{5C9D7DFF-5807-4486-9625-1B15C3B0B184}"/>
              </a:ext>
            </a:extLst>
          </p:cNvPr>
          <p:cNvSpPr txBox="1">
            <a:spLocks noGrp="1"/>
          </p:cNvSpPr>
          <p:nvPr>
            <p:ph type="body" idx="2"/>
          </p:nvPr>
        </p:nvSpPr>
        <p:spPr>
          <a:xfrm>
            <a:off x="925738" y="2267904"/>
            <a:ext cx="4334676" cy="4201567"/>
          </a:xfrm>
        </p:spPr>
        <p:txBody>
          <a:bodyPr rtlCol="0"/>
          <a:lstStyle>
            <a:lvl1pPr marL="0" indent="0">
              <a:buNone/>
              <a:defRPr sz="1764"/>
            </a:lvl1pPr>
          </a:lstStyle>
          <a:p>
            <a:pPr lvl="0" rtl="0"/>
            <a:r>
              <a:rPr lang="lv-lv"/>
              <a:t>Mintaszöveg szerkesztése</a:t>
            </a:r>
          </a:p>
        </p:txBody>
      </p:sp>
      <p:sp>
        <p:nvSpPr>
          <p:cNvPr id="5" name="Date Placeholder 4">
            <a:extLst>
              <a:ext uri="{FF2B5EF4-FFF2-40B4-BE49-F238E27FC236}">
                <a16:creationId xmlns:a16="http://schemas.microsoft.com/office/drawing/2014/main" id="{D2AF7C88-439E-4E45-846A-6357659473F6}"/>
              </a:ext>
            </a:extLst>
          </p:cNvPr>
          <p:cNvSpPr txBox="1">
            <a:spLocks noGrp="1"/>
          </p:cNvSpPr>
          <p:nvPr>
            <p:ph type="dt" sz="half" idx="7"/>
          </p:nvPr>
        </p:nvSpPr>
        <p:spPr/>
        <p:txBody>
          <a:bodyPr rtlCol="0"/>
          <a:lstStyle>
            <a:lvl1pPr>
              <a:defRPr/>
            </a:lvl1pPr>
          </a:lstStyle>
          <a:p>
            <a:pPr lvl="0" rtl="0"/>
            <a:endParaRPr lang="it-IT"/>
          </a:p>
        </p:txBody>
      </p:sp>
      <p:sp>
        <p:nvSpPr>
          <p:cNvPr id="6" name="Footer Placeholder 5">
            <a:extLst>
              <a:ext uri="{FF2B5EF4-FFF2-40B4-BE49-F238E27FC236}">
                <a16:creationId xmlns:a16="http://schemas.microsoft.com/office/drawing/2014/main" id="{0EFDA394-1F9E-4004-A64D-FEF1C65AA740}"/>
              </a:ext>
            </a:extLst>
          </p:cNvPr>
          <p:cNvSpPr txBox="1">
            <a:spLocks noGrp="1"/>
          </p:cNvSpPr>
          <p:nvPr>
            <p:ph type="ftr" sz="quarter" idx="9"/>
          </p:nvPr>
        </p:nvSpPr>
        <p:spPr/>
        <p:txBody>
          <a:bodyPr rtlCol="0"/>
          <a:lstStyle>
            <a:lvl1pPr>
              <a:defRPr/>
            </a:lvl1pPr>
          </a:lstStyle>
          <a:p>
            <a:pPr lvl="0" rtl="0"/>
            <a:endParaRPr lang="it-IT"/>
          </a:p>
        </p:txBody>
      </p:sp>
      <p:sp>
        <p:nvSpPr>
          <p:cNvPr id="7" name="Slide Number Placeholder 6">
            <a:extLst>
              <a:ext uri="{FF2B5EF4-FFF2-40B4-BE49-F238E27FC236}">
                <a16:creationId xmlns:a16="http://schemas.microsoft.com/office/drawing/2014/main" id="{4637A47E-D4FC-4657-B1B5-FB3F1449548C}"/>
              </a:ext>
            </a:extLst>
          </p:cNvPr>
          <p:cNvSpPr txBox="1">
            <a:spLocks noGrp="1"/>
          </p:cNvSpPr>
          <p:nvPr>
            <p:ph type="sldNum" sz="quarter" idx="8"/>
          </p:nvPr>
        </p:nvSpPr>
        <p:spPr/>
        <p:txBody>
          <a:bodyPr rtlCol="0"/>
          <a:lstStyle>
            <a:lvl1pPr>
              <a:defRPr/>
            </a:lvl1pPr>
          </a:lstStyle>
          <a:p>
            <a:pPr lvl="0" rtl="0"/>
            <a:fld id="{7CD54D6D-D6D6-4D17-BF34-88E95FD37C2E}" type="slidenum">
              <a:t>‹#›</a:t>
            </a:fld>
            <a:endParaRPr lang="it-IT"/>
          </a:p>
        </p:txBody>
      </p:sp>
    </p:spTree>
    <p:extLst>
      <p:ext uri="{BB962C8B-B14F-4D97-AF65-F5344CB8AC3E}">
        <p14:creationId xmlns:p14="http://schemas.microsoft.com/office/powerpoint/2010/main" val="390268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0C9CB-25E6-4FE3-A9E1-544D70BB49B8}"/>
              </a:ext>
            </a:extLst>
          </p:cNvPr>
          <p:cNvSpPr txBox="1">
            <a:spLocks noGrp="1"/>
          </p:cNvSpPr>
          <p:nvPr>
            <p:ph type="title"/>
          </p:nvPr>
        </p:nvSpPr>
        <p:spPr>
          <a:xfrm>
            <a:off x="923982" y="402482"/>
            <a:ext cx="11591803" cy="1461183"/>
          </a:xfrm>
          <a:prstGeom prst="rect">
            <a:avLst/>
          </a:prstGeom>
          <a:noFill/>
          <a:ln>
            <a:noFill/>
          </a:ln>
        </p:spPr>
        <p:txBody>
          <a:bodyPr vert="horz" wrap="square" lIns="91440" tIns="45720" rIns="91440" bIns="45720" rtlCol="0" anchor="ctr" anchorCtr="0" compatLnSpc="1">
            <a:normAutofit/>
          </a:bodyPr>
          <a:lstStyle/>
          <a:p>
            <a:pPr lvl="0" rtl="0"/>
            <a:r>
              <a:rPr lang="lv-lv"/>
              <a:t>Mintacím szerkesztése</a:t>
            </a:r>
            <a:endParaRPr lang="en-US"/>
          </a:p>
        </p:txBody>
      </p:sp>
      <p:sp>
        <p:nvSpPr>
          <p:cNvPr id="3" name="Text Placeholder 2">
            <a:extLst>
              <a:ext uri="{FF2B5EF4-FFF2-40B4-BE49-F238E27FC236}">
                <a16:creationId xmlns:a16="http://schemas.microsoft.com/office/drawing/2014/main" id="{47338698-0EDB-4D1B-AE49-0CF7FD9F53B9}"/>
              </a:ext>
            </a:extLst>
          </p:cNvPr>
          <p:cNvSpPr txBox="1">
            <a:spLocks noGrp="1"/>
          </p:cNvSpPr>
          <p:nvPr>
            <p:ph type="body" idx="1"/>
          </p:nvPr>
        </p:nvSpPr>
        <p:spPr>
          <a:xfrm>
            <a:off x="923982" y="2012411"/>
            <a:ext cx="11591803" cy="4796540"/>
          </a:xfrm>
          <a:prstGeom prst="rect">
            <a:avLst/>
          </a:prstGeom>
          <a:noFill/>
          <a:ln>
            <a:noFill/>
          </a:ln>
        </p:spPr>
        <p:txBody>
          <a:bodyPr vert="horz" wrap="square" lIns="91440" tIns="45720" rIns="91440" bIns="45720" rtlCol="0" anchor="t" anchorCtr="0" compatLnSpc="1">
            <a:normAutofit/>
          </a:bodyPr>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endParaRPr lang="en-US"/>
          </a:p>
        </p:txBody>
      </p:sp>
      <p:sp>
        <p:nvSpPr>
          <p:cNvPr id="4" name="Date Placeholder 3">
            <a:extLst>
              <a:ext uri="{FF2B5EF4-FFF2-40B4-BE49-F238E27FC236}">
                <a16:creationId xmlns:a16="http://schemas.microsoft.com/office/drawing/2014/main" id="{D207D6CC-D6C6-4027-B585-ED2E40149115}"/>
              </a:ext>
            </a:extLst>
          </p:cNvPr>
          <p:cNvSpPr txBox="1">
            <a:spLocks noGrp="1"/>
          </p:cNvSpPr>
          <p:nvPr>
            <p:ph type="dt" sz="half" idx="2"/>
          </p:nvPr>
        </p:nvSpPr>
        <p:spPr>
          <a:xfrm>
            <a:off x="923982" y="7006699"/>
            <a:ext cx="3023948" cy="402482"/>
          </a:xfrm>
          <a:prstGeom prst="rect">
            <a:avLst/>
          </a:prstGeom>
          <a:noFill/>
          <a:ln>
            <a:noFill/>
          </a:ln>
        </p:spPr>
        <p:txBody>
          <a:bodyPr vert="horz" wrap="square" lIns="91440" tIns="45720" rIns="91440" bIns="45720" rtlCol="0" anchor="ctr" anchorCtr="0" compatLnSpc="1">
            <a:noAutofit/>
          </a:bodyPr>
          <a:lstStyle>
            <a:lvl1pPr marL="0" marR="0" lvl="0" indent="0" algn="l"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pPr rtl="0"/>
            <a:endParaRPr lang="hu-HU" dirty="0"/>
          </a:p>
        </p:txBody>
      </p:sp>
      <p:sp>
        <p:nvSpPr>
          <p:cNvPr id="5" name="Footer Placeholder 4">
            <a:extLst>
              <a:ext uri="{FF2B5EF4-FFF2-40B4-BE49-F238E27FC236}">
                <a16:creationId xmlns:a16="http://schemas.microsoft.com/office/drawing/2014/main" id="{10719B53-AD94-49BC-B8B3-8C534C9DFADA}"/>
              </a:ext>
            </a:extLst>
          </p:cNvPr>
          <p:cNvSpPr txBox="1">
            <a:spLocks noGrp="1"/>
          </p:cNvSpPr>
          <p:nvPr>
            <p:ph type="ftr" sz="quarter" idx="3"/>
          </p:nvPr>
        </p:nvSpPr>
        <p:spPr>
          <a:xfrm>
            <a:off x="4451930" y="7006699"/>
            <a:ext cx="4535926" cy="402482"/>
          </a:xfrm>
          <a:prstGeom prst="rect">
            <a:avLst/>
          </a:prstGeom>
          <a:noFill/>
          <a:ln>
            <a:noFill/>
          </a:ln>
        </p:spPr>
        <p:txBody>
          <a:bodyPr vert="horz" wrap="square" lIns="91440" tIns="45720" rIns="91440" bIns="45720" rtlCol="0" anchor="ctr" anchorCtr="1" compatLnSpc="1">
            <a:noAutofit/>
          </a:bodyPr>
          <a:lstStyle>
            <a:lvl1pPr marL="0" marR="0" lvl="0" indent="0" algn="ctr"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pPr rtl="0"/>
            <a:endParaRPr lang="hu-HU"/>
          </a:p>
        </p:txBody>
      </p:sp>
      <p:sp>
        <p:nvSpPr>
          <p:cNvPr id="6" name="Slide Number Placeholder 5">
            <a:extLst>
              <a:ext uri="{FF2B5EF4-FFF2-40B4-BE49-F238E27FC236}">
                <a16:creationId xmlns:a16="http://schemas.microsoft.com/office/drawing/2014/main" id="{B612DD30-3D4A-458C-874C-F696BDA0AFA9}"/>
              </a:ext>
            </a:extLst>
          </p:cNvPr>
          <p:cNvSpPr txBox="1">
            <a:spLocks noGrp="1"/>
          </p:cNvSpPr>
          <p:nvPr>
            <p:ph type="sldNum" sz="quarter" idx="4"/>
          </p:nvPr>
        </p:nvSpPr>
        <p:spPr>
          <a:xfrm>
            <a:off x="9491837" y="7006699"/>
            <a:ext cx="3023948" cy="402482"/>
          </a:xfrm>
          <a:prstGeom prst="rect">
            <a:avLst/>
          </a:prstGeom>
          <a:noFill/>
          <a:ln>
            <a:noFill/>
          </a:ln>
        </p:spPr>
        <p:txBody>
          <a:bodyPr vert="horz" wrap="square" lIns="91440" tIns="45720" rIns="91440" bIns="45720" rtlCol="0" anchor="ctr" anchorCtr="0" compatLnSpc="1">
            <a:noAutofit/>
          </a:bodyPr>
          <a:lstStyle>
            <a:lvl1pPr marL="0" marR="0" lvl="0" indent="0" algn="r" defTabSz="457200" rtl="0" fontAlgn="auto" hangingPunct="1">
              <a:lnSpc>
                <a:spcPct val="100000"/>
              </a:lnSpc>
              <a:spcBef>
                <a:spcPts val="0"/>
              </a:spcBef>
              <a:spcAft>
                <a:spcPts val="0"/>
              </a:spcAft>
              <a:buNone/>
              <a:tabLst/>
              <a:defRPr lang="it-IT" sz="1323" b="0" i="0" u="none" strike="noStrike" kern="1200" cap="none" spc="0" baseline="0">
                <a:solidFill>
                  <a:schemeClr val="bg1"/>
                </a:solidFill>
                <a:uFillTx/>
                <a:latin typeface="Calibri"/>
              </a:defRPr>
            </a:lvl1pPr>
          </a:lstStyle>
          <a:p>
            <a:pPr rtl="0"/>
            <a:fld id="{F1642571-A3CF-4733-80C0-691862D729E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marR="0" lvl="0" indent="0" algn="l" defTabSz="1007943" rtl="0" fontAlgn="auto" hangingPunct="1">
        <a:lnSpc>
          <a:spcPct val="90000"/>
        </a:lnSpc>
        <a:spcBef>
          <a:spcPts val="0"/>
        </a:spcBef>
        <a:spcAft>
          <a:spcPts val="0"/>
        </a:spcAft>
        <a:buNone/>
        <a:tabLst/>
        <a:defRPr lang="hu-HU" sz="4850" b="0" i="0" u="none" strike="noStrike" kern="1200" cap="none" spc="0" baseline="0">
          <a:solidFill>
            <a:srgbClr val="000000"/>
          </a:solidFill>
          <a:uFillTx/>
          <a:latin typeface="Calibri Light"/>
        </a:defRPr>
      </a:lvl1pPr>
    </p:titleStyle>
    <p:bodyStyle>
      <a:lvl1pPr marL="251990" marR="0" lvl="0" indent="-251990" algn="l" defTabSz="1007943" rtl="0" fontAlgn="auto" hangingPunct="1">
        <a:lnSpc>
          <a:spcPct val="90000"/>
        </a:lnSpc>
        <a:spcBef>
          <a:spcPts val="1100"/>
        </a:spcBef>
        <a:spcAft>
          <a:spcPts val="0"/>
        </a:spcAft>
        <a:buSzPct val="100000"/>
        <a:buFont typeface="Arial" pitchFamily="34"/>
        <a:buChar char="•"/>
        <a:tabLst/>
        <a:defRPr lang="hu-HU" sz="3086" b="0" i="0" u="none" strike="noStrike" kern="1200" cap="none" spc="0" baseline="0">
          <a:solidFill>
            <a:srgbClr val="000000"/>
          </a:solidFill>
          <a:uFillTx/>
          <a:latin typeface="Calibri"/>
        </a:defRPr>
      </a:lvl1pPr>
      <a:lvl2pPr marL="755952" marR="0" lvl="1" indent="-251990" algn="l" defTabSz="1007943" rtl="0" fontAlgn="auto" hangingPunct="1">
        <a:lnSpc>
          <a:spcPct val="90000"/>
        </a:lnSpc>
        <a:spcBef>
          <a:spcPts val="550"/>
        </a:spcBef>
        <a:spcAft>
          <a:spcPts val="0"/>
        </a:spcAft>
        <a:buSzPct val="100000"/>
        <a:buFont typeface="Arial" pitchFamily="34"/>
        <a:buChar char="•"/>
        <a:tabLst/>
        <a:defRPr lang="hu-HU" sz="2646" b="0" i="0" u="none" strike="noStrike" kern="1200" cap="none" spc="0" baseline="0">
          <a:solidFill>
            <a:srgbClr val="000000"/>
          </a:solidFill>
          <a:uFillTx/>
          <a:latin typeface="Calibri"/>
        </a:defRPr>
      </a:lvl2pPr>
      <a:lvl3pPr marL="1259933" marR="0" lvl="2" indent="-251990" algn="l" defTabSz="1007943" rtl="0" fontAlgn="auto" hangingPunct="1">
        <a:lnSpc>
          <a:spcPct val="90000"/>
        </a:lnSpc>
        <a:spcBef>
          <a:spcPts val="550"/>
        </a:spcBef>
        <a:spcAft>
          <a:spcPts val="0"/>
        </a:spcAft>
        <a:buSzPct val="100000"/>
        <a:buFont typeface="Arial" pitchFamily="34"/>
        <a:buChar char="•"/>
        <a:tabLst/>
        <a:defRPr lang="hu-HU" sz="2205" b="0" i="0" u="none" strike="noStrike" kern="1200" cap="none" spc="0" baseline="0">
          <a:solidFill>
            <a:srgbClr val="000000"/>
          </a:solidFill>
          <a:uFillTx/>
          <a:latin typeface="Calibri"/>
        </a:defRPr>
      </a:lvl3pPr>
      <a:lvl4pPr marL="1763895" marR="0" lvl="3"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4pPr>
      <a:lvl5pPr marL="2267867" marR="0" lvl="4" indent="-251990" algn="l" defTabSz="1007943" rtl="0" fontAlgn="auto" hangingPunct="1">
        <a:lnSpc>
          <a:spcPct val="90000"/>
        </a:lnSpc>
        <a:spcBef>
          <a:spcPts val="550"/>
        </a:spcBef>
        <a:spcAft>
          <a:spcPts val="0"/>
        </a:spcAft>
        <a:buSzPct val="100000"/>
        <a:buFont typeface="Arial" pitchFamily="34"/>
        <a:buChar char="•"/>
        <a:tabLst/>
        <a:defRPr lang="hu-HU" sz="1984"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986DB8-FEE3-4DBB-A783-980925F36322}"/>
              </a:ext>
            </a:extLst>
          </p:cNvPr>
          <p:cNvSpPr txBox="1">
            <a:spLocks noGrp="1"/>
          </p:cNvSpPr>
          <p:nvPr>
            <p:ph type="title" idx="4294967295"/>
          </p:nvPr>
        </p:nvSpPr>
        <p:spPr>
          <a:xfrm>
            <a:off x="625710" y="1746283"/>
            <a:ext cx="10031001" cy="2238694"/>
          </a:xfrm>
        </p:spPr>
        <p:txBody>
          <a:bodyPr rtlCol="0">
            <a:normAutofit/>
          </a:bodyPr>
          <a:lstStyle/>
          <a:p>
            <a:pPr lvl="0" rtl="0"/>
            <a:r>
              <a:rPr lang="lv-lv" sz="6600" b="1">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latin typeface="Calibri"/>
              </a:rPr>
              <a:t>Izmeklēšanas pasākumi</a:t>
            </a:r>
          </a:p>
        </p:txBody>
      </p:sp>
      <p:pic>
        <p:nvPicPr>
          <p:cNvPr id="6" name="Picture 5">
            <a:extLst>
              <a:ext uri="{FF2B5EF4-FFF2-40B4-BE49-F238E27FC236}">
                <a16:creationId xmlns:a16="http://schemas.microsoft.com/office/drawing/2014/main" id="{0851FA3F-4A3B-432C-902B-96A83AC23B28}"/>
              </a:ext>
            </a:extLst>
          </p:cNvPr>
          <p:cNvPicPr>
            <a:picLocks noChangeAspect="1"/>
          </p:cNvPicPr>
          <p:nvPr/>
        </p:nvPicPr>
        <p:blipFill>
          <a:blip r:embed="rId4"/>
          <a:stretch>
            <a:fillRect/>
          </a:stretch>
        </p:blipFill>
        <p:spPr>
          <a:xfrm>
            <a:off x="-1" y="5821248"/>
            <a:ext cx="6719887" cy="1738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BEB524F9-A5A3-4A7E-8117-6FE5F70A17C5}"/>
              </a:ext>
            </a:extLst>
          </p:cNvPr>
          <p:cNvSpPr txBox="1">
            <a:spLocks noGrp="1"/>
          </p:cNvSpPr>
          <p:nvPr>
            <p:ph type="body" idx="4294967295"/>
          </p:nvPr>
        </p:nvSpPr>
        <p:spPr>
          <a:xfrm>
            <a:off x="671946" y="1768678"/>
            <a:ext cx="11237829" cy="4384081"/>
          </a:xfrm>
        </p:spPr>
        <p:txBody>
          <a:bodyPr rtlCol="0"/>
          <a:lstStyle/>
          <a:p>
            <a:pPr lvl="0" algn="just" rtl="0">
              <a:buNone/>
            </a:pPr>
            <a:r>
              <a:rPr lang="lv-lv"/>
              <a:t>Izņēmums: 28. panta 4. punkts</a:t>
            </a:r>
          </a:p>
          <a:p>
            <a:pPr lvl="0" algn="just" rtl="0">
              <a:buNone/>
            </a:pPr>
            <a:r>
              <a:rPr lang="lv-lv"/>
              <a:t>Kad?</a:t>
            </a:r>
          </a:p>
          <a:p>
            <a:pPr lvl="0" algn="just" rtl="0">
              <a:buNone/>
            </a:pPr>
            <a:r>
              <a:rPr lang="lv-lv"/>
              <a:t>ja tas šķiet nepieciešams izmeklēšanas vai kriminālvajāšanas efektivitātes interesēs, pamatojoties uz vienu vai vairākiem turpmāk minētajiem kritērijiem:</a:t>
            </a:r>
          </a:p>
          <a:p>
            <a:pPr lvl="0" algn="just" rtl="0">
              <a:buNone/>
            </a:pPr>
            <a:endParaRPr lang="it-IT"/>
          </a:p>
        </p:txBody>
      </p:sp>
      <p:sp>
        <p:nvSpPr>
          <p:cNvPr id="3" name="Titolo 1">
            <a:extLst>
              <a:ext uri="{FF2B5EF4-FFF2-40B4-BE49-F238E27FC236}">
                <a16:creationId xmlns:a16="http://schemas.microsoft.com/office/drawing/2014/main" id="{5907715C-35CE-414B-82EE-6B29EA84DAB9}"/>
              </a:ext>
            </a:extLst>
          </p:cNvPr>
          <p:cNvSpPr txBox="1">
            <a:spLocks noGrp="1"/>
          </p:cNvSpPr>
          <p:nvPr>
            <p:ph type="title" idx="4294967295"/>
          </p:nvPr>
        </p:nvSpPr>
        <p:spPr>
          <a:xfrm>
            <a:off x="671946" y="301322"/>
            <a:ext cx="12095052" cy="1261798"/>
          </a:xfrm>
        </p:spPr>
        <p:txBody>
          <a:bodyPr rtlCol="0"/>
          <a:lstStyle/>
          <a:p>
            <a:pPr lvl="0" rtl="0"/>
            <a:r>
              <a:rPr lang="lv-lv" b="1"/>
              <a:t>Pamatinformācija</a:t>
            </a:r>
          </a:p>
        </p:txBody>
      </p:sp>
      <p:sp>
        <p:nvSpPr>
          <p:cNvPr id="6" name="Dia számának helye 5">
            <a:extLst>
              <a:ext uri="{FF2B5EF4-FFF2-40B4-BE49-F238E27FC236}">
                <a16:creationId xmlns:a16="http://schemas.microsoft.com/office/drawing/2014/main" id="{125ED507-C62D-4E41-8880-98948C24EA69}"/>
              </a:ext>
            </a:extLst>
          </p:cNvPr>
          <p:cNvSpPr>
            <a:spLocks noGrp="1"/>
          </p:cNvSpPr>
          <p:nvPr>
            <p:ph type="sldNum" sz="quarter" idx="8"/>
          </p:nvPr>
        </p:nvSpPr>
        <p:spPr/>
        <p:txBody>
          <a:bodyPr rtlCol="0"/>
          <a:lstStyle/>
          <a:p>
            <a:pPr rtl="0"/>
            <a:fld id="{486E4B67-A52A-4BCB-B93A-40DE1815C0F3}" type="slidenum">
              <a:rPr lang="hu-HU" smtClean="0"/>
              <a:pPr/>
              <a:t>10</a:t>
            </a:fld>
            <a:endParaRPr lang="hu-H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E0FCAC3-B7FE-4561-A949-E0D95CF64FC2}"/>
              </a:ext>
            </a:extLst>
          </p:cNvPr>
          <p:cNvSpPr txBox="1">
            <a:spLocks noGrp="1"/>
          </p:cNvSpPr>
          <p:nvPr>
            <p:ph type="body" idx="4294967295"/>
          </p:nvPr>
        </p:nvSpPr>
        <p:spPr>
          <a:xfrm>
            <a:off x="671946" y="1768678"/>
            <a:ext cx="11170100" cy="4384081"/>
          </a:xfrm>
        </p:spPr>
        <p:txBody>
          <a:bodyPr rtlCol="0"/>
          <a:lstStyle/>
          <a:p>
            <a:pPr lvl="0" algn="just" rtl="0">
              <a:buNone/>
            </a:pPr>
            <a:r>
              <a:rPr lang="lv-lv"/>
              <a:t>Izņēmums: 28. panta 4. punkts</a:t>
            </a:r>
          </a:p>
          <a:p>
            <a:pPr lvl="0" algn="just" rtl="0">
              <a:buNone/>
            </a:pPr>
            <a:r>
              <a:rPr lang="lv-lv"/>
              <a:t>Kad?</a:t>
            </a:r>
          </a:p>
          <a:p>
            <a:pPr lvl="0" algn="just" rtl="0">
              <a:buNone/>
            </a:pPr>
            <a:r>
              <a:rPr lang="lv-lv"/>
              <a:t>a) nodarījuma smagums, jo īpaši ņemot vērā tā iespējamo ietekmi Savienības līmenī;</a:t>
            </a:r>
          </a:p>
          <a:p>
            <a:pPr lvl="0" algn="just" rtl="0">
              <a:buNone/>
            </a:pPr>
            <a:r>
              <a:rPr lang="lv-lv"/>
              <a:t>b) ja izmeklēšana attiecas uz Savienības ierēdņiem vai pārējiem darbiniekiem, vai Savienības iestāžu locekļiem;</a:t>
            </a:r>
          </a:p>
          <a:p>
            <a:pPr lvl="0" algn="just" rtl="0">
              <a:buNone/>
            </a:pPr>
            <a:r>
              <a:rPr lang="lv-lv"/>
              <a:t>c) gadījumā, ja nedarbojas 3. punktā paredzētais nodošanas mehānisms.</a:t>
            </a:r>
          </a:p>
        </p:txBody>
      </p:sp>
      <p:sp>
        <p:nvSpPr>
          <p:cNvPr id="3" name="Titolo 1">
            <a:extLst>
              <a:ext uri="{FF2B5EF4-FFF2-40B4-BE49-F238E27FC236}">
                <a16:creationId xmlns:a16="http://schemas.microsoft.com/office/drawing/2014/main" id="{D19CE83A-A9AA-409D-A355-954584960A7F}"/>
              </a:ext>
            </a:extLst>
          </p:cNvPr>
          <p:cNvSpPr txBox="1">
            <a:spLocks noGrp="1"/>
          </p:cNvSpPr>
          <p:nvPr>
            <p:ph type="title" idx="4294967295"/>
          </p:nvPr>
        </p:nvSpPr>
        <p:spPr>
          <a:xfrm>
            <a:off x="671946" y="301322"/>
            <a:ext cx="12095052" cy="1261798"/>
          </a:xfrm>
        </p:spPr>
        <p:txBody>
          <a:bodyPr rtlCol="0"/>
          <a:lstStyle/>
          <a:p>
            <a:pPr lvl="0" rtl="0"/>
            <a:r>
              <a:rPr lang="lv-lv" b="1"/>
              <a:t>Pamatinformācija</a:t>
            </a:r>
          </a:p>
        </p:txBody>
      </p:sp>
      <p:sp>
        <p:nvSpPr>
          <p:cNvPr id="6" name="Dia számának helye 5">
            <a:extLst>
              <a:ext uri="{FF2B5EF4-FFF2-40B4-BE49-F238E27FC236}">
                <a16:creationId xmlns:a16="http://schemas.microsoft.com/office/drawing/2014/main" id="{BE3E0614-952C-4F22-94B8-4BB91C4A6335}"/>
              </a:ext>
            </a:extLst>
          </p:cNvPr>
          <p:cNvSpPr>
            <a:spLocks noGrp="1"/>
          </p:cNvSpPr>
          <p:nvPr>
            <p:ph type="sldNum" sz="quarter" idx="8"/>
          </p:nvPr>
        </p:nvSpPr>
        <p:spPr/>
        <p:txBody>
          <a:bodyPr rtlCol="0"/>
          <a:lstStyle/>
          <a:p>
            <a:pPr rtl="0"/>
            <a:fld id="{486E4B67-A52A-4BCB-B93A-40DE1815C0F3}" type="slidenum">
              <a:rPr lang="hu-HU" smtClean="0"/>
              <a:pPr/>
              <a:t>11</a:t>
            </a:fld>
            <a:endParaRPr lang="hu-H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76727134-A28E-4099-807D-2E19131167C4}"/>
              </a:ext>
            </a:extLst>
          </p:cNvPr>
          <p:cNvSpPr txBox="1">
            <a:spLocks noGrp="1"/>
          </p:cNvSpPr>
          <p:nvPr>
            <p:ph type="body" idx="4294967295"/>
          </p:nvPr>
        </p:nvSpPr>
        <p:spPr>
          <a:xfrm>
            <a:off x="671946" y="1768678"/>
            <a:ext cx="11068501" cy="4384081"/>
          </a:xfrm>
        </p:spPr>
        <p:txBody>
          <a:bodyPr rtlCol="0"/>
          <a:lstStyle/>
          <a:p>
            <a:pPr lvl="0" algn="just" rtl="0">
              <a:buNone/>
            </a:pPr>
            <a:r>
              <a:rPr lang="lv-lv"/>
              <a:t>Izņēmums: 28. panta 4. punkts</a:t>
            </a:r>
          </a:p>
          <a:p>
            <a:pPr lvl="0" algn="just" rtl="0">
              <a:buNone/>
            </a:pPr>
            <a:r>
              <a:rPr lang="lv-lv"/>
              <a:t>Šādos izņēmuma apstākļos dalībvalstis nodrošina, ka Eiropas prokuroram ir tiesības uzdot vai lūgt veikt izmeklēšanas pasākumus un citus pasākumus un ka viņam ir visas Eiropas deleģētā prokurora pilnvaras, atbildība un pienākumi saskaņā ar šo regulu un valsts tiesību aktiem.</a:t>
            </a:r>
          </a:p>
        </p:txBody>
      </p:sp>
      <p:sp>
        <p:nvSpPr>
          <p:cNvPr id="3" name="Titolo 1">
            <a:extLst>
              <a:ext uri="{FF2B5EF4-FFF2-40B4-BE49-F238E27FC236}">
                <a16:creationId xmlns:a16="http://schemas.microsoft.com/office/drawing/2014/main" id="{EA76AD91-9A79-48AC-BF9A-8D8FCD8BB1A6}"/>
              </a:ext>
            </a:extLst>
          </p:cNvPr>
          <p:cNvSpPr txBox="1">
            <a:spLocks noGrp="1"/>
          </p:cNvSpPr>
          <p:nvPr>
            <p:ph type="title" idx="4294967295"/>
          </p:nvPr>
        </p:nvSpPr>
        <p:spPr>
          <a:xfrm>
            <a:off x="671946" y="301322"/>
            <a:ext cx="12095052" cy="1261798"/>
          </a:xfrm>
        </p:spPr>
        <p:txBody>
          <a:bodyPr rtlCol="0"/>
          <a:lstStyle/>
          <a:p>
            <a:pPr lvl="0" rtl="0"/>
            <a:r>
              <a:rPr lang="lv-lv" b="1"/>
              <a:t>Pamatinformācija</a:t>
            </a:r>
          </a:p>
        </p:txBody>
      </p:sp>
      <p:sp>
        <p:nvSpPr>
          <p:cNvPr id="6" name="Dia számának helye 5">
            <a:extLst>
              <a:ext uri="{FF2B5EF4-FFF2-40B4-BE49-F238E27FC236}">
                <a16:creationId xmlns:a16="http://schemas.microsoft.com/office/drawing/2014/main" id="{0ECD23D9-30D8-4A93-9C7E-B5EF4C460065}"/>
              </a:ext>
            </a:extLst>
          </p:cNvPr>
          <p:cNvSpPr>
            <a:spLocks noGrp="1"/>
          </p:cNvSpPr>
          <p:nvPr>
            <p:ph type="sldNum" sz="quarter" idx="8"/>
          </p:nvPr>
        </p:nvSpPr>
        <p:spPr/>
        <p:txBody>
          <a:bodyPr rtlCol="0"/>
          <a:lstStyle/>
          <a:p>
            <a:pPr rtl="0"/>
            <a:fld id="{486E4B67-A52A-4BCB-B93A-40DE1815C0F3}" type="slidenum">
              <a:rPr lang="hu-HU" smtClean="0"/>
              <a:pPr rtl="0"/>
              <a:t>12</a:t>
            </a:fld>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74D7CBD7-9D9C-4E98-A8DC-9DFD8C97DA3E}"/>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71C71980-9830-4141-AD2D-948D881181E7}"/>
              </a:ext>
            </a:extLst>
          </p:cNvPr>
          <p:cNvSpPr txBox="1">
            <a:spLocks noGrp="1"/>
          </p:cNvSpPr>
          <p:nvPr>
            <p:ph type="title" idx="4294967295"/>
          </p:nvPr>
        </p:nvSpPr>
        <p:spPr>
          <a:xfrm>
            <a:off x="671946" y="301322"/>
            <a:ext cx="12095052" cy="1261798"/>
          </a:xfrm>
        </p:spPr>
        <p:txBody>
          <a:bodyPr rtlCol="0"/>
          <a:lstStyle/>
          <a:p>
            <a:pPr lvl="0" rtl="0"/>
            <a:r>
              <a:rPr lang="lv-lv" b="1"/>
              <a:t>Pasākumi</a:t>
            </a:r>
          </a:p>
        </p:txBody>
      </p:sp>
      <p:sp>
        <p:nvSpPr>
          <p:cNvPr id="4" name="CasellaDiTesto 3">
            <a:extLst>
              <a:ext uri="{FF2B5EF4-FFF2-40B4-BE49-F238E27FC236}">
                <a16:creationId xmlns:a16="http://schemas.microsoft.com/office/drawing/2014/main" id="{79456F34-1C09-438A-AB5E-B42F92D91931}"/>
              </a:ext>
            </a:extLst>
          </p:cNvPr>
          <p:cNvSpPr txBox="1"/>
          <p:nvPr/>
        </p:nvSpPr>
        <p:spPr>
          <a:xfrm>
            <a:off x="671946" y="1915796"/>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Vismaz gadījumos, kad par izmeklēto nodarījumu maksimālais sods ir brīvības atņemšana uz vismaz četriem gadiem, dalībvalstis nodrošina, ka Eiropas deleģētajiem prokuroriem ir tiesības uzdot vai lūgt šādus izmeklēšanas pasākumus:</a:t>
            </a:r>
          </a:p>
        </p:txBody>
      </p:sp>
      <p:sp>
        <p:nvSpPr>
          <p:cNvPr id="7" name="Dia számának helye 6">
            <a:extLst>
              <a:ext uri="{FF2B5EF4-FFF2-40B4-BE49-F238E27FC236}">
                <a16:creationId xmlns:a16="http://schemas.microsoft.com/office/drawing/2014/main" id="{8142FE4A-26ED-4ED1-B1AB-DCE004120283}"/>
              </a:ext>
            </a:extLst>
          </p:cNvPr>
          <p:cNvSpPr>
            <a:spLocks noGrp="1"/>
          </p:cNvSpPr>
          <p:nvPr>
            <p:ph type="sldNum" sz="quarter" idx="8"/>
          </p:nvPr>
        </p:nvSpPr>
        <p:spPr/>
        <p:txBody>
          <a:bodyPr rtlCol="0"/>
          <a:lstStyle/>
          <a:p>
            <a:pPr rtl="0"/>
            <a:fld id="{486E4B67-A52A-4BCB-B93A-40DE1815C0F3}" type="slidenum">
              <a:rPr lang="hu-HU" smtClean="0"/>
              <a:pPr/>
              <a:t>13</a:t>
            </a:fld>
            <a:endParaRPr lang="hu-H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354A72D-5FE8-4CFD-BBFA-8417CDBC3247}"/>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0C5BD804-74B2-4023-B6CC-F339276E789C}"/>
              </a:ext>
            </a:extLst>
          </p:cNvPr>
          <p:cNvSpPr txBox="1">
            <a:spLocks noGrp="1"/>
          </p:cNvSpPr>
          <p:nvPr>
            <p:ph type="title" idx="4294967295"/>
          </p:nvPr>
        </p:nvSpPr>
        <p:spPr>
          <a:xfrm>
            <a:off x="671946" y="301322"/>
            <a:ext cx="12095052" cy="1261798"/>
          </a:xfrm>
        </p:spPr>
        <p:txBody>
          <a:bodyPr rtlCol="0"/>
          <a:lstStyle/>
          <a:p>
            <a:pPr lvl="0" rtl="0"/>
            <a:r>
              <a:rPr lang="lv-lv" b="1"/>
              <a:t>Pasākumi</a:t>
            </a:r>
          </a:p>
        </p:txBody>
      </p:sp>
      <p:sp>
        <p:nvSpPr>
          <p:cNvPr id="4" name="CasellaDiTesto 3">
            <a:extLst>
              <a:ext uri="{FF2B5EF4-FFF2-40B4-BE49-F238E27FC236}">
                <a16:creationId xmlns:a16="http://schemas.microsoft.com/office/drawing/2014/main" id="{CA7EF1A9-A3A3-48FA-AFE1-5BF687CDC3C5}"/>
              </a:ext>
            </a:extLst>
          </p:cNvPr>
          <p:cNvSpPr txBox="1"/>
          <p:nvPr/>
        </p:nvSpPr>
        <p:spPr>
          <a:xfrm>
            <a:off x="671946" y="1776295"/>
            <a:ext cx="10605650" cy="5076063"/>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a) Pārmeklēšana.</a:t>
            </a: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b) Attiecīga priekšmeta vai dokumenta iesniegšanas pieprasīšana.</a:t>
            </a: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c) Datorā glabātu datu iesniegšanas pieprasīšana.</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d) Nozieguma rīku vai noziedzīgi iegūtu līdzekļu iesaldēšana.</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e) Elektronisko sakaru pārtveršana.</a:t>
            </a: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400" b="0" i="0" u="none" strike="noStrike" kern="1200" cap="none" spc="0" dirty="0">
                <a:solidFill>
                  <a:srgbClr val="000000"/>
                </a:solidFill>
                <a:uFillTx/>
                <a:latin typeface="Liberation Sans" pitchFamily="18"/>
                <a:ea typeface="Microsoft YaHei" pitchFamily="2"/>
                <a:cs typeface="Mangal" pitchFamily="2"/>
              </a:rPr>
              <a:t>f) Objektu atrašanās vietu noteikšana un izsekošana ar tehniskiem līdzekļiem.</a:t>
            </a:r>
            <a:endParaRPr lang="it-IT" sz="2400" b="0" i="0" u="none" strike="noStrike" kern="1200" cap="none" spc="0" baseline="0" dirty="0">
              <a:solidFill>
                <a:srgbClr val="000000"/>
              </a:solidFill>
              <a:uFillTx/>
              <a:latin typeface="Liberation Sans" pitchFamily="18"/>
              <a:ea typeface="Microsoft YaHei" pitchFamily="2"/>
              <a:cs typeface="Mangal" pitchFamily="2"/>
            </a:endParaRPr>
          </a:p>
        </p:txBody>
      </p:sp>
      <p:sp>
        <p:nvSpPr>
          <p:cNvPr id="7" name="Dia számának helye 6">
            <a:extLst>
              <a:ext uri="{FF2B5EF4-FFF2-40B4-BE49-F238E27FC236}">
                <a16:creationId xmlns:a16="http://schemas.microsoft.com/office/drawing/2014/main" id="{F6FFF8D4-6EC8-4D55-8B53-3CC488E5FB9F}"/>
              </a:ext>
            </a:extLst>
          </p:cNvPr>
          <p:cNvSpPr>
            <a:spLocks noGrp="1"/>
          </p:cNvSpPr>
          <p:nvPr>
            <p:ph type="sldNum" sz="quarter" idx="8"/>
          </p:nvPr>
        </p:nvSpPr>
        <p:spPr/>
        <p:txBody>
          <a:bodyPr rtlCol="0"/>
          <a:lstStyle/>
          <a:p>
            <a:pPr rtl="0"/>
            <a:fld id="{486E4B67-A52A-4BCB-B93A-40DE1815C0F3}" type="slidenum">
              <a:rPr lang="hu-HU" smtClean="0"/>
              <a:pPr/>
              <a:t>14</a:t>
            </a:fld>
            <a:endParaRPr lang="hu-H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F0E66DDA-1E85-4731-961A-170397AC4D5E}"/>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C767FF69-90E9-4006-ADB5-328174E5AC01}"/>
              </a:ext>
            </a:extLst>
          </p:cNvPr>
          <p:cNvSpPr txBox="1">
            <a:spLocks noGrp="1"/>
          </p:cNvSpPr>
          <p:nvPr>
            <p:ph type="title" idx="4294967295"/>
          </p:nvPr>
        </p:nvSpPr>
        <p:spPr>
          <a:xfrm>
            <a:off x="671946" y="301322"/>
            <a:ext cx="12095052" cy="1261798"/>
          </a:xfrm>
        </p:spPr>
        <p:txBody>
          <a:bodyPr rtlCol="0"/>
          <a:lstStyle/>
          <a:p>
            <a:pPr lvl="0" rtl="0"/>
            <a:r>
              <a:rPr lang="lv-lv" b="1"/>
              <a:t>Pārmeklēšana</a:t>
            </a:r>
          </a:p>
        </p:txBody>
      </p:sp>
      <p:sp>
        <p:nvSpPr>
          <p:cNvPr id="4" name="CasellaDiTesto 3">
            <a:extLst>
              <a:ext uri="{FF2B5EF4-FFF2-40B4-BE49-F238E27FC236}">
                <a16:creationId xmlns:a16="http://schemas.microsoft.com/office/drawing/2014/main" id="{EA91CA24-F013-4A82-9E9B-0AF87745C384}"/>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0D90CF32-2DB9-45E3-8BAA-52D4FE240047}"/>
              </a:ext>
            </a:extLst>
          </p:cNvPr>
          <p:cNvSpPr txBox="1"/>
          <p:nvPr/>
        </p:nvSpPr>
        <p:spPr>
          <a:xfrm>
            <a:off x="669633" y="1870487"/>
            <a:ext cx="9989280" cy="4647959"/>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telpas,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teritorijas,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transportlīdzekļu,</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privātmājas,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apģērba un</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jebkura cita personiskā īpašuma vai datorsistēmas,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tostarp jebkādi aizsardzības pasākumi, kas vajadzīgi, lai saglabātu to integritāti vai nepieļautu pierādījumu zudumu vai sabojāšanu.</a:t>
            </a:r>
            <a:endParaRPr lang="it-IT" sz="3200" b="0" i="0" u="none" strike="noStrike" kern="1200" cap="none" spc="0" baseline="0" dirty="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3DB8BAD0-1B8F-4710-9CE7-C900B662AC04}"/>
              </a:ext>
            </a:extLst>
          </p:cNvPr>
          <p:cNvSpPr>
            <a:spLocks noGrp="1"/>
          </p:cNvSpPr>
          <p:nvPr>
            <p:ph type="sldNum" sz="quarter" idx="8"/>
          </p:nvPr>
        </p:nvSpPr>
        <p:spPr/>
        <p:txBody>
          <a:bodyPr rtlCol="0"/>
          <a:lstStyle/>
          <a:p>
            <a:pPr rtl="0"/>
            <a:fld id="{486E4B67-A52A-4BCB-B93A-40DE1815C0F3}" type="slidenum">
              <a:rPr lang="hu-HU" smtClean="0"/>
              <a:pPr/>
              <a:t>15</a:t>
            </a:fld>
            <a:endParaRPr lang="hu-H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34209FA-3273-4523-8A4B-48F6EEAA567D}"/>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0A899D3F-1355-44A0-A158-7BF48D3078D6}"/>
              </a:ext>
            </a:extLst>
          </p:cNvPr>
          <p:cNvSpPr txBox="1">
            <a:spLocks noGrp="1"/>
          </p:cNvSpPr>
          <p:nvPr>
            <p:ph type="title" idx="4294967295"/>
          </p:nvPr>
        </p:nvSpPr>
        <p:spPr>
          <a:xfrm>
            <a:off x="671946" y="301322"/>
            <a:ext cx="12095052" cy="1261798"/>
          </a:xfrm>
        </p:spPr>
        <p:txBody>
          <a:bodyPr rtlCol="0"/>
          <a:lstStyle/>
          <a:p>
            <a:pPr lvl="0" rtl="0"/>
            <a:r>
              <a:rPr lang="lv-lv" b="1"/>
              <a:t>Attiecīgu objektu iesniegšana</a:t>
            </a:r>
          </a:p>
        </p:txBody>
      </p:sp>
      <p:sp>
        <p:nvSpPr>
          <p:cNvPr id="4" name="CasellaDiTesto 3">
            <a:extLst>
              <a:ext uri="{FF2B5EF4-FFF2-40B4-BE49-F238E27FC236}">
                <a16:creationId xmlns:a16="http://schemas.microsoft.com/office/drawing/2014/main" id="{B6E4C01B-33C0-4CF3-852E-D3BA112BB89F}"/>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C0010AF7-55E8-4AFE-8D99-679E52B7A7AE}"/>
              </a:ext>
            </a:extLst>
          </p:cNvPr>
          <p:cNvSpPr txBox="1"/>
          <p:nvPr/>
        </p:nvSpPr>
        <p:spPr>
          <a:xfrm>
            <a:off x="669633" y="1915640"/>
            <a:ext cx="10506364" cy="2555638"/>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Jebkāds attiecīgs priekšmets vai dokuments vai nu tā sākotnējā formātā, vai kādā citā noteiktā formātā.</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Valsts tiesību aktu nozīme noteikuma izpildei.</a:t>
            </a:r>
          </a:p>
        </p:txBody>
      </p:sp>
      <p:sp>
        <p:nvSpPr>
          <p:cNvPr id="8" name="Dia számának helye 7">
            <a:extLst>
              <a:ext uri="{FF2B5EF4-FFF2-40B4-BE49-F238E27FC236}">
                <a16:creationId xmlns:a16="http://schemas.microsoft.com/office/drawing/2014/main" id="{22A4A29B-8FA8-45CB-BC0A-9C81BC708249}"/>
              </a:ext>
            </a:extLst>
          </p:cNvPr>
          <p:cNvSpPr>
            <a:spLocks noGrp="1"/>
          </p:cNvSpPr>
          <p:nvPr>
            <p:ph type="sldNum" sz="quarter" idx="8"/>
          </p:nvPr>
        </p:nvSpPr>
        <p:spPr/>
        <p:txBody>
          <a:bodyPr rtlCol="0"/>
          <a:lstStyle/>
          <a:p>
            <a:pPr rtl="0"/>
            <a:fld id="{486E4B67-A52A-4BCB-B93A-40DE1815C0F3}" type="slidenum">
              <a:rPr lang="hu-HU" smtClean="0"/>
              <a:pPr/>
              <a:t>16</a:t>
            </a:fld>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493A7EB-B367-4453-A079-89485052ADAE}"/>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FF2F16B0-7043-47BD-B258-A0BC2035F9DF}"/>
              </a:ext>
            </a:extLst>
          </p:cNvPr>
          <p:cNvSpPr txBox="1">
            <a:spLocks noGrp="1"/>
          </p:cNvSpPr>
          <p:nvPr>
            <p:ph type="title" idx="4294967295"/>
          </p:nvPr>
        </p:nvSpPr>
        <p:spPr>
          <a:xfrm>
            <a:off x="671946" y="301322"/>
            <a:ext cx="12095052" cy="1261798"/>
          </a:xfrm>
        </p:spPr>
        <p:txBody>
          <a:bodyPr rtlCol="0"/>
          <a:lstStyle/>
          <a:p>
            <a:pPr lvl="0" rtl="0"/>
            <a:r>
              <a:rPr lang="lv-lv" b="1"/>
              <a:t>Datorā glabātu datu iesniegšana</a:t>
            </a:r>
          </a:p>
        </p:txBody>
      </p:sp>
      <p:sp>
        <p:nvSpPr>
          <p:cNvPr id="4" name="CasellaDiTesto 3">
            <a:extLst>
              <a:ext uri="{FF2B5EF4-FFF2-40B4-BE49-F238E27FC236}">
                <a16:creationId xmlns:a16="http://schemas.microsoft.com/office/drawing/2014/main" id="{7D6DA5AF-2820-4A51-9B21-D3F4898DE885}"/>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FDEA4D11-168E-4223-9B71-45B955690F96}"/>
              </a:ext>
            </a:extLst>
          </p:cNvPr>
          <p:cNvSpPr txBox="1"/>
          <p:nvPr/>
        </p:nvSpPr>
        <p:spPr>
          <a:xfrm>
            <a:off x="669633" y="1895944"/>
            <a:ext cx="10766008" cy="3736439"/>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Šifrēti vai atšifrēti dati to sākotnējā vai kādā citā noteiktā formātā, tostarp banku kontu dati un informācijas plūsmas dati, izņemot datus, kas konkrēti saglabāti saskaņā ar valsts tiesību aktiem, ievērojot Eiropas Parlamenta un Padomes Direktīvas 2002/58/EK (20) 15. panta 1. punktu.</a:t>
            </a:r>
          </a:p>
        </p:txBody>
      </p:sp>
      <p:sp>
        <p:nvSpPr>
          <p:cNvPr id="8" name="Dia számának helye 7">
            <a:extLst>
              <a:ext uri="{FF2B5EF4-FFF2-40B4-BE49-F238E27FC236}">
                <a16:creationId xmlns:a16="http://schemas.microsoft.com/office/drawing/2014/main" id="{23B5739B-33C9-4E29-8661-61113938A9DD}"/>
              </a:ext>
            </a:extLst>
          </p:cNvPr>
          <p:cNvSpPr>
            <a:spLocks noGrp="1"/>
          </p:cNvSpPr>
          <p:nvPr>
            <p:ph type="sldNum" sz="quarter" idx="8"/>
          </p:nvPr>
        </p:nvSpPr>
        <p:spPr/>
        <p:txBody>
          <a:bodyPr rtlCol="0"/>
          <a:lstStyle/>
          <a:p>
            <a:pPr rtl="0"/>
            <a:fld id="{486E4B67-A52A-4BCB-B93A-40DE1815C0F3}" type="slidenum">
              <a:rPr lang="hu-HU" smtClean="0"/>
              <a:pPr/>
              <a:t>17</a:t>
            </a:fld>
            <a:endParaRPr 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0B97C00E-7665-4A84-9476-946148E5EF15}"/>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EE0A7311-9387-4B03-9ADD-B0B055C64A7A}"/>
              </a:ext>
            </a:extLst>
          </p:cNvPr>
          <p:cNvSpPr txBox="1">
            <a:spLocks noGrp="1"/>
          </p:cNvSpPr>
          <p:nvPr>
            <p:ph type="title" idx="4294967295"/>
          </p:nvPr>
        </p:nvSpPr>
        <p:spPr>
          <a:xfrm>
            <a:off x="671946" y="301322"/>
            <a:ext cx="11305568" cy="1261798"/>
          </a:xfrm>
        </p:spPr>
        <p:txBody>
          <a:bodyPr rtlCol="0">
            <a:normAutofit fontScale="90000"/>
          </a:bodyPr>
          <a:lstStyle/>
          <a:p>
            <a:pPr lvl="0" rtl="0"/>
            <a:r>
              <a:rPr lang="lv-lv" b="1"/>
              <a:t>Nozieguma rīku vai noziedzīgi iegūtu līdzekļu iesaldēšana</a:t>
            </a:r>
          </a:p>
        </p:txBody>
      </p:sp>
      <p:sp>
        <p:nvSpPr>
          <p:cNvPr id="4" name="CasellaDiTesto 3">
            <a:extLst>
              <a:ext uri="{FF2B5EF4-FFF2-40B4-BE49-F238E27FC236}">
                <a16:creationId xmlns:a16="http://schemas.microsoft.com/office/drawing/2014/main" id="{C3EE781C-44A2-4A4C-8750-DAC9031BFB2F}"/>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133064D4-545A-4AB8-8706-AD8D0AED43DD}"/>
              </a:ext>
            </a:extLst>
          </p:cNvPr>
          <p:cNvSpPr txBox="1"/>
          <p:nvPr/>
        </p:nvSpPr>
        <p:spPr>
          <a:xfrm>
            <a:off x="669633" y="2028056"/>
            <a:ext cx="10788584" cy="3458343"/>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Tostarp aktīvu, par kuriem paredzams, ka tos varētu konfiscēt lietas izskatīšanas tiesa, ja ir pamats uzskatīt, ka minēto nozieguma rīku vai noziedzīgi iegūtu līdzekļu īpašnieks, valdītājs vai tos kontrolējošā persona centīsies traucēt sprieduma par konfiskāciju izpildi.</a:t>
            </a:r>
          </a:p>
        </p:txBody>
      </p:sp>
      <p:sp>
        <p:nvSpPr>
          <p:cNvPr id="8" name="Dia számának helye 7">
            <a:extLst>
              <a:ext uri="{FF2B5EF4-FFF2-40B4-BE49-F238E27FC236}">
                <a16:creationId xmlns:a16="http://schemas.microsoft.com/office/drawing/2014/main" id="{88DE589F-0FD9-4978-A702-11150EA29071}"/>
              </a:ext>
            </a:extLst>
          </p:cNvPr>
          <p:cNvSpPr>
            <a:spLocks noGrp="1"/>
          </p:cNvSpPr>
          <p:nvPr>
            <p:ph type="sldNum" sz="quarter" idx="8"/>
          </p:nvPr>
        </p:nvSpPr>
        <p:spPr/>
        <p:txBody>
          <a:bodyPr rtlCol="0"/>
          <a:lstStyle/>
          <a:p>
            <a:pPr rtl="0"/>
            <a:fld id="{486E4B67-A52A-4BCB-B93A-40DE1815C0F3}" type="slidenum">
              <a:rPr lang="hu-HU" smtClean="0"/>
              <a:pPr/>
              <a:t>18</a:t>
            </a:fld>
            <a:endParaRPr lang="hu-H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0930BBB-46C0-4385-BD1D-7A6046DC2E47}"/>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6EC21905-B48B-46E2-9022-F219D105EC54}"/>
              </a:ext>
            </a:extLst>
          </p:cNvPr>
          <p:cNvSpPr txBox="1">
            <a:spLocks noGrp="1"/>
          </p:cNvSpPr>
          <p:nvPr>
            <p:ph type="title" idx="4294967295"/>
          </p:nvPr>
        </p:nvSpPr>
        <p:spPr>
          <a:xfrm>
            <a:off x="671946" y="301322"/>
            <a:ext cx="12095052" cy="1261798"/>
          </a:xfrm>
        </p:spPr>
        <p:txBody>
          <a:bodyPr rtlCol="0"/>
          <a:lstStyle/>
          <a:p>
            <a:pPr lvl="0" rtl="0"/>
            <a:r>
              <a:rPr lang="lv-lv" b="1"/>
              <a:t>Elektronisko sakaru pārtveršana</a:t>
            </a:r>
          </a:p>
        </p:txBody>
      </p:sp>
      <p:sp>
        <p:nvSpPr>
          <p:cNvPr id="4" name="CasellaDiTesto 3">
            <a:extLst>
              <a:ext uri="{FF2B5EF4-FFF2-40B4-BE49-F238E27FC236}">
                <a16:creationId xmlns:a16="http://schemas.microsoft.com/office/drawing/2014/main" id="{84C785EC-8ADE-4435-950F-5F34478F0CD1}"/>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80D2787C-EE20-4B17-9830-B9F347B9F3E1}"/>
              </a:ext>
            </a:extLst>
          </p:cNvPr>
          <p:cNvSpPr txBox="1"/>
          <p:nvPr/>
        </p:nvSpPr>
        <p:spPr>
          <a:xfrm>
            <a:off x="669633" y="1980425"/>
            <a:ext cx="11003075" cy="3736439"/>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Kuri sūtīti aizdomās turētajam vai apsūdzētajam un kurus sūtījis aizdomās turētais vai apsūdzētais, jebkādos elektronisko sakaru līdzekļos, ko izmanto aizdomās turētais vai apsūdzētais.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Valsts tiesību aktu nozīme.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Tā sauktā “Trojas zirga” izmantošana.</a:t>
            </a:r>
          </a:p>
        </p:txBody>
      </p:sp>
      <p:sp>
        <p:nvSpPr>
          <p:cNvPr id="8" name="Dia számának helye 7">
            <a:extLst>
              <a:ext uri="{FF2B5EF4-FFF2-40B4-BE49-F238E27FC236}">
                <a16:creationId xmlns:a16="http://schemas.microsoft.com/office/drawing/2014/main" id="{E27EDFFD-204F-47FE-BCF3-71A9DFEAA4C3}"/>
              </a:ext>
            </a:extLst>
          </p:cNvPr>
          <p:cNvSpPr>
            <a:spLocks noGrp="1"/>
          </p:cNvSpPr>
          <p:nvPr>
            <p:ph type="sldNum" sz="quarter" idx="8"/>
          </p:nvPr>
        </p:nvSpPr>
        <p:spPr/>
        <p:txBody>
          <a:bodyPr rtlCol="0"/>
          <a:lstStyle/>
          <a:p>
            <a:pPr rtl="0"/>
            <a:fld id="{486E4B67-A52A-4BCB-B93A-40DE1815C0F3}" type="slidenum">
              <a:rPr lang="hu-HU" smtClean="0"/>
              <a:pPr/>
              <a:t>19</a:t>
            </a:fld>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3892CC8-0102-49D4-817E-ABCC3A6150A7}"/>
              </a:ext>
            </a:extLst>
          </p:cNvPr>
          <p:cNvSpPr txBox="1">
            <a:spLocks noGrp="1"/>
          </p:cNvSpPr>
          <p:nvPr>
            <p:ph type="body" idx="4294967295"/>
          </p:nvPr>
        </p:nvSpPr>
        <p:spPr>
          <a:xfrm>
            <a:off x="671946" y="1926723"/>
            <a:ext cx="12095052" cy="4384081"/>
          </a:xfrm>
        </p:spPr>
        <p:txBody>
          <a:bodyPr rtlCol="0"/>
          <a:lstStyle/>
          <a:p>
            <a:pPr lvl="0" rtl="0">
              <a:buNone/>
            </a:pPr>
            <a:r>
              <a:rPr lang="lv-lv"/>
              <a:t>Noteikumi/principi</a:t>
            </a:r>
          </a:p>
          <a:p>
            <a:pPr lvl="0" rtl="0"/>
            <a:r>
              <a:rPr lang="lv-lv"/>
              <a:t> 70., 71. apsvērums</a:t>
            </a:r>
          </a:p>
          <a:p>
            <a:pPr lvl="0" rtl="0"/>
            <a:r>
              <a:rPr lang="lv-lv"/>
              <a:t> 28. pants</a:t>
            </a:r>
          </a:p>
          <a:p>
            <a:pPr lvl="0" rtl="0"/>
            <a:r>
              <a:rPr lang="lv-lv"/>
              <a:t> 30. pants</a:t>
            </a:r>
          </a:p>
          <a:p>
            <a:pPr lvl="0" rtl="0"/>
            <a:endParaRPr lang="it-IT"/>
          </a:p>
          <a:p>
            <a:pPr lvl="0" rtl="0"/>
            <a:endParaRPr lang="it-IT"/>
          </a:p>
        </p:txBody>
      </p:sp>
      <p:sp>
        <p:nvSpPr>
          <p:cNvPr id="3" name="Titolo 1">
            <a:extLst>
              <a:ext uri="{FF2B5EF4-FFF2-40B4-BE49-F238E27FC236}">
                <a16:creationId xmlns:a16="http://schemas.microsoft.com/office/drawing/2014/main" id="{C9A1CD9C-A91C-45DE-BC72-454DA308ED49}"/>
              </a:ext>
            </a:extLst>
          </p:cNvPr>
          <p:cNvSpPr txBox="1">
            <a:spLocks noGrp="1"/>
          </p:cNvSpPr>
          <p:nvPr>
            <p:ph type="title" idx="4294967295"/>
          </p:nvPr>
        </p:nvSpPr>
        <p:spPr>
          <a:xfrm>
            <a:off x="671946" y="301322"/>
            <a:ext cx="12095052" cy="1261798"/>
          </a:xfrm>
        </p:spPr>
        <p:txBody>
          <a:bodyPr rtlCol="0"/>
          <a:lstStyle/>
          <a:p>
            <a:pPr lvl="0" rtl="0"/>
            <a:r>
              <a:rPr lang="lv-lv" b="1"/>
              <a:t>Ievads</a:t>
            </a:r>
          </a:p>
        </p:txBody>
      </p:sp>
      <p:sp>
        <p:nvSpPr>
          <p:cNvPr id="6" name="Dia számának helye 5">
            <a:extLst>
              <a:ext uri="{FF2B5EF4-FFF2-40B4-BE49-F238E27FC236}">
                <a16:creationId xmlns:a16="http://schemas.microsoft.com/office/drawing/2014/main" id="{F3EE5F65-606C-4E74-948D-F6C598D43F93}"/>
              </a:ext>
            </a:extLst>
          </p:cNvPr>
          <p:cNvSpPr>
            <a:spLocks noGrp="1"/>
          </p:cNvSpPr>
          <p:nvPr>
            <p:ph type="sldNum" sz="quarter" idx="8"/>
          </p:nvPr>
        </p:nvSpPr>
        <p:spPr/>
        <p:txBody>
          <a:bodyPr rtlCol="0"/>
          <a:lstStyle/>
          <a:p>
            <a:pPr rtl="0"/>
            <a:fld id="{486E4B67-A52A-4BCB-B93A-40DE1815C0F3}" type="slidenum">
              <a:rPr lang="hu-HU" smtClean="0"/>
              <a:pPr/>
              <a:t>2</a:t>
            </a:fld>
            <a:endParaRPr 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A7C72F25-BF62-477E-9412-06B386C097B2}"/>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49992625-DF60-48EF-9133-CD691C04E7E2}"/>
              </a:ext>
            </a:extLst>
          </p:cNvPr>
          <p:cNvSpPr txBox="1">
            <a:spLocks noGrp="1"/>
          </p:cNvSpPr>
          <p:nvPr>
            <p:ph type="title" idx="4294967295"/>
          </p:nvPr>
        </p:nvSpPr>
        <p:spPr>
          <a:xfrm>
            <a:off x="671946" y="301322"/>
            <a:ext cx="12095052" cy="1261798"/>
          </a:xfrm>
        </p:spPr>
        <p:txBody>
          <a:bodyPr rtlCol="0"/>
          <a:lstStyle/>
          <a:p>
            <a:pPr lvl="0" rtl="0"/>
            <a:r>
              <a:rPr lang="lv-lv" b="1"/>
              <a:t>Objektu novērošana un izsekošana</a:t>
            </a:r>
          </a:p>
        </p:txBody>
      </p:sp>
      <p:sp>
        <p:nvSpPr>
          <p:cNvPr id="4" name="CasellaDiTesto 3">
            <a:extLst>
              <a:ext uri="{FF2B5EF4-FFF2-40B4-BE49-F238E27FC236}">
                <a16:creationId xmlns:a16="http://schemas.microsoft.com/office/drawing/2014/main" id="{A2D4E47A-7959-43E0-BF2C-C2FC4820ABA2}"/>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2FC6A4B7-FE47-422B-AD19-1C84386300E4}"/>
              </a:ext>
            </a:extLst>
          </p:cNvPr>
          <p:cNvSpPr txBox="1"/>
          <p:nvPr/>
        </p:nvSpPr>
        <p:spPr>
          <a:xfrm>
            <a:off x="669633" y="1960802"/>
            <a:ext cx="10799877" cy="3051471"/>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a:solidFill>
                  <a:srgbClr val="000000"/>
                </a:solidFill>
                <a:uFillTx/>
                <a:latin typeface="Liberation Sans" pitchFamily="18"/>
                <a:ea typeface="Microsoft YaHei" pitchFamily="2"/>
                <a:cs typeface="Mangal" pitchFamily="2"/>
              </a:rPr>
              <a:t>Ar tehniskiem līdzekļiem, tostarp preču kontrolēta piegāde.</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6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600" b="0" i="0" u="none" strike="noStrike" kern="1200" cap="none" spc="0">
                <a:solidFill>
                  <a:srgbClr val="000000"/>
                </a:solidFill>
                <a:uFillTx/>
                <a:latin typeface="Liberation Sans" pitchFamily="18"/>
                <a:ea typeface="Microsoft YaHei" pitchFamily="2"/>
                <a:cs typeface="Mangal" pitchFamily="2"/>
              </a:rPr>
              <a:t>Valsts tiesību aktu nozīme.</a:t>
            </a:r>
          </a:p>
        </p:txBody>
      </p:sp>
      <p:sp>
        <p:nvSpPr>
          <p:cNvPr id="8" name="Dia számának helye 7">
            <a:extLst>
              <a:ext uri="{FF2B5EF4-FFF2-40B4-BE49-F238E27FC236}">
                <a16:creationId xmlns:a16="http://schemas.microsoft.com/office/drawing/2014/main" id="{07752FB4-E564-476F-98EF-91AB809E051E}"/>
              </a:ext>
            </a:extLst>
          </p:cNvPr>
          <p:cNvSpPr>
            <a:spLocks noGrp="1"/>
          </p:cNvSpPr>
          <p:nvPr>
            <p:ph type="sldNum" sz="quarter" idx="8"/>
          </p:nvPr>
        </p:nvSpPr>
        <p:spPr/>
        <p:txBody>
          <a:bodyPr rtlCol="0"/>
          <a:lstStyle/>
          <a:p>
            <a:pPr rtl="0"/>
            <a:fld id="{486E4B67-A52A-4BCB-B93A-40DE1815C0F3}" type="slidenum">
              <a:rPr lang="hu-HU" smtClean="0"/>
              <a:pPr/>
              <a:t>20</a:t>
            </a:fld>
            <a:endParaRPr 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DC82E97F-68FD-4E35-B073-937D0360E697}"/>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0106844A-B038-4F23-976A-7AC21EF34727}"/>
              </a:ext>
            </a:extLst>
          </p:cNvPr>
          <p:cNvSpPr txBox="1">
            <a:spLocks noGrp="1"/>
          </p:cNvSpPr>
          <p:nvPr>
            <p:ph type="title" idx="4294967295"/>
          </p:nvPr>
        </p:nvSpPr>
        <p:spPr>
          <a:xfrm>
            <a:off x="671946" y="301322"/>
            <a:ext cx="12095052" cy="1261798"/>
          </a:xfrm>
        </p:spPr>
        <p:txBody>
          <a:bodyPr rtlCol="0"/>
          <a:lstStyle/>
          <a:p>
            <a:pPr lvl="0" rtl="0"/>
            <a:r>
              <a:rPr lang="lv-lv" b="1"/>
              <a:t>Īpašas prasības</a:t>
            </a:r>
          </a:p>
        </p:txBody>
      </p:sp>
      <p:sp>
        <p:nvSpPr>
          <p:cNvPr id="4" name="CasellaDiTesto 3">
            <a:extLst>
              <a:ext uri="{FF2B5EF4-FFF2-40B4-BE49-F238E27FC236}">
                <a16:creationId xmlns:a16="http://schemas.microsoft.com/office/drawing/2014/main" id="{E97B17E3-7F44-49FF-BD01-5C606C924C50}"/>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12AC9CA8-F7F8-422A-9C2D-95A86AEE4E43}"/>
              </a:ext>
            </a:extLst>
          </p:cNvPr>
          <p:cNvSpPr txBox="1"/>
          <p:nvPr/>
        </p:nvSpPr>
        <p:spPr>
          <a:xfrm>
            <a:off x="669633" y="2036880"/>
            <a:ext cx="10833738" cy="3280684"/>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Uz šajā regulā izklāstītajiem izmeklēšanas pasākumiem var attiecināt nosacījumus saskaņā ar piemērojamiem valsts tiesību aktiem, ja valsts tiesību akti satur konkrētus ierobežojumus, kas ir piemērojami konkrētām tādu personu vai speciālistu kategorijām, kuriem ir juridiski saistošs pienākums ievērot konfidencialitāti.</a:t>
            </a:r>
          </a:p>
        </p:txBody>
      </p:sp>
      <p:sp>
        <p:nvSpPr>
          <p:cNvPr id="8" name="Dia számának helye 7">
            <a:extLst>
              <a:ext uri="{FF2B5EF4-FFF2-40B4-BE49-F238E27FC236}">
                <a16:creationId xmlns:a16="http://schemas.microsoft.com/office/drawing/2014/main" id="{635873D5-2AD7-4EA2-A1C3-ABAF310DA9EC}"/>
              </a:ext>
            </a:extLst>
          </p:cNvPr>
          <p:cNvSpPr>
            <a:spLocks noGrp="1"/>
          </p:cNvSpPr>
          <p:nvPr>
            <p:ph type="sldNum" sz="quarter" idx="8"/>
          </p:nvPr>
        </p:nvSpPr>
        <p:spPr/>
        <p:txBody>
          <a:bodyPr rtlCol="0"/>
          <a:lstStyle/>
          <a:p>
            <a:pPr rtl="0"/>
            <a:fld id="{486E4B67-A52A-4BCB-B93A-40DE1815C0F3}" type="slidenum">
              <a:rPr lang="hu-HU" smtClean="0"/>
              <a:pPr/>
              <a:t>21</a:t>
            </a:fld>
            <a:endParaRPr lang="hu-H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3035226A-7A84-41EC-BF05-D05CF8165269}"/>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FC130B57-110C-4442-9D46-262807161A5D}"/>
              </a:ext>
            </a:extLst>
          </p:cNvPr>
          <p:cNvSpPr txBox="1">
            <a:spLocks noGrp="1"/>
          </p:cNvSpPr>
          <p:nvPr>
            <p:ph type="title" idx="4294967295"/>
          </p:nvPr>
        </p:nvSpPr>
        <p:spPr>
          <a:xfrm>
            <a:off x="671946" y="301322"/>
            <a:ext cx="12095052" cy="1261798"/>
          </a:xfrm>
        </p:spPr>
        <p:txBody>
          <a:bodyPr rtlCol="0"/>
          <a:lstStyle/>
          <a:p>
            <a:pPr lvl="0" rtl="0"/>
            <a:r>
              <a:rPr lang="lv-lv" b="1"/>
              <a:t>Īpašas prasības</a:t>
            </a:r>
          </a:p>
        </p:txBody>
      </p:sp>
      <p:sp>
        <p:nvSpPr>
          <p:cNvPr id="4" name="CasellaDiTesto 3">
            <a:extLst>
              <a:ext uri="{FF2B5EF4-FFF2-40B4-BE49-F238E27FC236}">
                <a16:creationId xmlns:a16="http://schemas.microsoft.com/office/drawing/2014/main" id="{A6074256-2CE5-47AC-94FF-498E0DC02F0A}"/>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B20B9104-A189-4367-81F7-57FF71070263}"/>
              </a:ext>
            </a:extLst>
          </p:cNvPr>
          <p:cNvSpPr txBox="1"/>
          <p:nvPr/>
        </p:nvSpPr>
        <p:spPr>
          <a:xfrm>
            <a:off x="669633" y="1800179"/>
            <a:ext cx="10754715" cy="328068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Datorā glabātu datu iesniegšana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Sakaru pārtveršana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Objektu novērošana un izsekošana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Uz tiem var attiecināt papildu nosacījumus, tostarp ierobežojumus, kas paredzēti piemērojamos valsts tiesību aktos.</a:t>
            </a:r>
          </a:p>
        </p:txBody>
      </p:sp>
      <p:sp>
        <p:nvSpPr>
          <p:cNvPr id="8" name="Dia számának helye 7">
            <a:extLst>
              <a:ext uri="{FF2B5EF4-FFF2-40B4-BE49-F238E27FC236}">
                <a16:creationId xmlns:a16="http://schemas.microsoft.com/office/drawing/2014/main" id="{017EA0D1-24B9-421E-91D5-AFD1589EEAF0}"/>
              </a:ext>
            </a:extLst>
          </p:cNvPr>
          <p:cNvSpPr>
            <a:spLocks noGrp="1"/>
          </p:cNvSpPr>
          <p:nvPr>
            <p:ph type="sldNum" sz="quarter" idx="8"/>
          </p:nvPr>
        </p:nvSpPr>
        <p:spPr/>
        <p:txBody>
          <a:bodyPr rtlCol="0"/>
          <a:lstStyle/>
          <a:p>
            <a:pPr rtl="0"/>
            <a:fld id="{486E4B67-A52A-4BCB-B93A-40DE1815C0F3}" type="slidenum">
              <a:rPr lang="hu-HU" smtClean="0"/>
              <a:pPr/>
              <a:t>22</a:t>
            </a:fld>
            <a:endParaRPr lang="hu-H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0">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A9D842F4-C797-4A40-9E35-94EBD27D79BF}"/>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32611319-4552-4EF4-9A76-475E1B05253B}"/>
              </a:ext>
            </a:extLst>
          </p:cNvPr>
          <p:cNvSpPr txBox="1">
            <a:spLocks noGrp="1"/>
          </p:cNvSpPr>
          <p:nvPr>
            <p:ph type="title" idx="4294967295"/>
          </p:nvPr>
        </p:nvSpPr>
        <p:spPr>
          <a:xfrm>
            <a:off x="671946" y="301322"/>
            <a:ext cx="12095052" cy="1261798"/>
          </a:xfrm>
        </p:spPr>
        <p:txBody>
          <a:bodyPr rtlCol="0"/>
          <a:lstStyle/>
          <a:p>
            <a:pPr lvl="0" rtl="0"/>
            <a:r>
              <a:rPr lang="lv-lv" b="1"/>
              <a:t>Īpašas prasības</a:t>
            </a:r>
          </a:p>
        </p:txBody>
      </p:sp>
      <p:sp>
        <p:nvSpPr>
          <p:cNvPr id="4" name="CasellaDiTesto 3">
            <a:extLst>
              <a:ext uri="{FF2B5EF4-FFF2-40B4-BE49-F238E27FC236}">
                <a16:creationId xmlns:a16="http://schemas.microsoft.com/office/drawing/2014/main" id="{CF80F941-DBCC-4830-96FF-02FF1AC29919}"/>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D8A25945-A4D5-47A9-BA4D-B261BB729D51}"/>
              </a:ext>
            </a:extLst>
          </p:cNvPr>
          <p:cNvSpPr txBox="1"/>
          <p:nvPr/>
        </p:nvSpPr>
        <p:spPr>
          <a:xfrm>
            <a:off x="669633" y="1904356"/>
            <a:ext cx="10709562" cy="6015243"/>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Dalībvalstis it īpaši var ierobežot</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Sakaru pārtveršana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Objektu novērošana un izsekošana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tikai konkrētiem smagiem nodarījumiem.</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Smagu nodarījumu definīcija: FIA direktīva.</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Par šādu ierobežojumu dalībvalstis paziņo </a:t>
            </a:r>
            <a:r>
              <a:rPr lang="en-gb" sz="2800" b="0" i="1" u="none" strike="noStrike" kern="1200" cap="none" spc="0">
                <a:solidFill>
                  <a:srgbClr val="000000"/>
                </a:solidFill>
                <a:uFillTx/>
                <a:latin typeface="Liberation Sans" pitchFamily="18"/>
                <a:ea typeface="Microsoft YaHei" pitchFamily="2"/>
                <a:cs typeface="Mangal" pitchFamily="2"/>
              </a:rPr>
              <a:t>EPPO</a:t>
            </a:r>
            <a:r>
              <a:rPr lang="en-gb" sz="2800" b="0" i="0" u="none" strike="noStrike" kern="1200" cap="none" spc="0">
                <a:solidFill>
                  <a:srgbClr val="000000"/>
                </a:solidFill>
                <a:uFillTx/>
                <a:latin typeface="Liberation Sans" pitchFamily="18"/>
                <a:ea typeface="Microsoft YaHei" pitchFamily="2"/>
                <a:cs typeface="Mangal" pitchFamily="2"/>
              </a:rPr>
              <a:t> saskaņā ar 117. pantu.</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A050F68F-F58F-4526-B40B-67AC51EA19F5}"/>
              </a:ext>
            </a:extLst>
          </p:cNvPr>
          <p:cNvSpPr>
            <a:spLocks noGrp="1"/>
          </p:cNvSpPr>
          <p:nvPr>
            <p:ph type="sldNum" sz="quarter" idx="8"/>
          </p:nvPr>
        </p:nvSpPr>
        <p:spPr/>
        <p:txBody>
          <a:bodyPr rtlCol="0"/>
          <a:lstStyle/>
          <a:p>
            <a:pPr rtl="0"/>
            <a:fld id="{486E4B67-A52A-4BCB-B93A-40DE1815C0F3}" type="slidenum">
              <a:rPr lang="hu-HU" smtClean="0"/>
              <a:pPr/>
              <a:t>23</a:t>
            </a:fld>
            <a:endParaRPr lang="hu-H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1">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54C6E3E0-6394-4A7F-9D2A-170CD7FD8292}"/>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5256ECE8-141D-4E03-A04E-7841FF765C65}"/>
              </a:ext>
            </a:extLst>
          </p:cNvPr>
          <p:cNvSpPr txBox="1">
            <a:spLocks noGrp="1"/>
          </p:cNvSpPr>
          <p:nvPr>
            <p:ph type="title" idx="4294967295"/>
          </p:nvPr>
        </p:nvSpPr>
        <p:spPr>
          <a:xfrm>
            <a:off x="671946" y="301322"/>
            <a:ext cx="12095052" cy="1261798"/>
          </a:xfrm>
        </p:spPr>
        <p:txBody>
          <a:bodyPr rtlCol="0"/>
          <a:lstStyle/>
          <a:p>
            <a:pPr lvl="0" rtl="0"/>
            <a:r>
              <a:rPr lang="lv-lv" b="1"/>
              <a:t>Papildu pasākumi</a:t>
            </a:r>
          </a:p>
        </p:txBody>
      </p:sp>
      <p:sp>
        <p:nvSpPr>
          <p:cNvPr id="4" name="CasellaDiTesto 3">
            <a:extLst>
              <a:ext uri="{FF2B5EF4-FFF2-40B4-BE49-F238E27FC236}">
                <a16:creationId xmlns:a16="http://schemas.microsoft.com/office/drawing/2014/main" id="{F6AC0618-051B-4CF2-BAA7-ED715E041B90}"/>
              </a:ext>
            </a:extLst>
          </p:cNvPr>
          <p:cNvSpPr txBox="1"/>
          <p:nvPr/>
        </p:nvSpPr>
        <p:spPr>
          <a:xfrm>
            <a:off x="1614053" y="1769043"/>
            <a:ext cx="10208517" cy="3342964"/>
          </a:xfrm>
          <a:prstGeom prst="rect">
            <a:avLst/>
          </a:prstGeom>
          <a:noFill/>
          <a:ln cap="flat">
            <a:noFill/>
          </a:ln>
        </p:spPr>
        <p:txBody>
          <a:bodyPr vert="horz" wrap="square" lIns="90004" tIns="44997" rIns="90004" bIns="44997" rtlCol="0"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CasellaDiTesto 4">
            <a:extLst>
              <a:ext uri="{FF2B5EF4-FFF2-40B4-BE49-F238E27FC236}">
                <a16:creationId xmlns:a16="http://schemas.microsoft.com/office/drawing/2014/main" id="{B0D0885A-0816-4090-ADB0-DEB98CEFC6B3}"/>
              </a:ext>
            </a:extLst>
          </p:cNvPr>
          <p:cNvSpPr txBox="1"/>
          <p:nvPr/>
        </p:nvSpPr>
        <p:spPr>
          <a:xfrm>
            <a:off x="669633" y="1963107"/>
            <a:ext cx="10788584" cy="3280684"/>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Papildus šajā regulā izklāstītajiem pasākumiem:</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3200" b="0" i="0" u="none" strike="noStrike" kern="1200" cap="none" spc="0">
                <a:solidFill>
                  <a:srgbClr val="000000"/>
                </a:solidFill>
                <a:uFillTx/>
                <a:latin typeface="Liberation Sans" pitchFamily="18"/>
                <a:ea typeface="Microsoft YaHei" pitchFamily="2"/>
                <a:cs typeface="Mangal" pitchFamily="2"/>
              </a:rPr>
              <a:t>Eiropas deleģētajiem prokuroriem ir tiesības lūgt vai uzdot veikt jebkādus citus pasākumus savās dalībvalstīs, kas prokuroriem ir pieejami līdzīgos gadījumos.</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8" name="Dia számának helye 7">
            <a:extLst>
              <a:ext uri="{FF2B5EF4-FFF2-40B4-BE49-F238E27FC236}">
                <a16:creationId xmlns:a16="http://schemas.microsoft.com/office/drawing/2014/main" id="{28F6E774-3FB2-45A0-A67B-01529BD2DD1E}"/>
              </a:ext>
            </a:extLst>
          </p:cNvPr>
          <p:cNvSpPr>
            <a:spLocks noGrp="1"/>
          </p:cNvSpPr>
          <p:nvPr>
            <p:ph type="sldNum" sz="quarter" idx="8"/>
          </p:nvPr>
        </p:nvSpPr>
        <p:spPr/>
        <p:txBody>
          <a:bodyPr rtlCol="0"/>
          <a:lstStyle/>
          <a:p>
            <a:pPr rtl="0"/>
            <a:fld id="{486E4B67-A52A-4BCB-B93A-40DE1815C0F3}" type="slidenum">
              <a:rPr lang="hu-HU" smtClean="0"/>
              <a:pPr/>
              <a:t>24</a:t>
            </a:fld>
            <a:endParaRPr lang="hu-H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2">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EE53A86-FA98-4CFF-B292-2A345E571427}"/>
              </a:ext>
            </a:extLst>
          </p:cNvPr>
          <p:cNvSpPr txBox="1">
            <a:spLocks noGrp="1"/>
          </p:cNvSpPr>
          <p:nvPr>
            <p:ph type="body" idx="4294967295"/>
          </p:nvPr>
        </p:nvSpPr>
        <p:spPr>
          <a:xfrm>
            <a:off x="671946" y="1768678"/>
            <a:ext cx="12095052" cy="4384081"/>
          </a:xfrm>
        </p:spPr>
        <p:txBody>
          <a:bodyPr rtlCol="0"/>
          <a:lstStyle/>
          <a:p>
            <a:pPr lvl="0" rtl="0">
              <a:buNone/>
            </a:pPr>
            <a:endParaRPr lang="it-IT"/>
          </a:p>
          <a:p>
            <a:pPr lvl="0" rtl="0">
              <a:buNone/>
            </a:pPr>
            <a:endParaRPr lang="it-IT"/>
          </a:p>
        </p:txBody>
      </p:sp>
      <p:sp>
        <p:nvSpPr>
          <p:cNvPr id="3" name="Titolo 1">
            <a:extLst>
              <a:ext uri="{FF2B5EF4-FFF2-40B4-BE49-F238E27FC236}">
                <a16:creationId xmlns:a16="http://schemas.microsoft.com/office/drawing/2014/main" id="{06AFC161-3229-4452-B82A-3D212F453DB4}"/>
              </a:ext>
            </a:extLst>
          </p:cNvPr>
          <p:cNvSpPr txBox="1">
            <a:spLocks noGrp="1"/>
          </p:cNvSpPr>
          <p:nvPr>
            <p:ph type="title" idx="4294967295"/>
          </p:nvPr>
        </p:nvSpPr>
        <p:spPr>
          <a:xfrm>
            <a:off x="671946" y="301322"/>
            <a:ext cx="12095052" cy="1261798"/>
          </a:xfrm>
        </p:spPr>
        <p:txBody>
          <a:bodyPr rtlCol="0"/>
          <a:lstStyle/>
          <a:p>
            <a:pPr lvl="0" rtl="0"/>
            <a:r>
              <a:rPr lang="lv-lv" b="1"/>
              <a:t>Vispārīgās prasības</a:t>
            </a:r>
          </a:p>
        </p:txBody>
      </p:sp>
      <p:sp>
        <p:nvSpPr>
          <p:cNvPr id="4" name="CasellaDiTesto 4">
            <a:extLst>
              <a:ext uri="{FF2B5EF4-FFF2-40B4-BE49-F238E27FC236}">
                <a16:creationId xmlns:a16="http://schemas.microsoft.com/office/drawing/2014/main" id="{F816AD91-6B76-4C40-AADA-54826D6DC191}"/>
              </a:ext>
            </a:extLst>
          </p:cNvPr>
          <p:cNvSpPr txBox="1"/>
          <p:nvPr/>
        </p:nvSpPr>
        <p:spPr>
          <a:xfrm>
            <a:off x="669633" y="1881780"/>
            <a:ext cx="11003075" cy="6015243"/>
          </a:xfrm>
          <a:prstGeom prst="rect">
            <a:avLst/>
          </a:prstGeom>
          <a:noFill/>
          <a:ln cap="flat">
            <a:noFill/>
          </a:ln>
        </p:spPr>
        <p:txBody>
          <a:bodyPr vert="horz" wrap="square" lIns="90004" tIns="44997" rIns="90004" bIns="44997" rtlCol="0" anchor="t" anchorCtr="0" compatLnSpc="0">
            <a:noAutofit/>
          </a:bodyPr>
          <a:lstStyle/>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Eiropas deleģētie prokurori pasākumus var uzdot saskaņā ar šo regulu un valsts tiesību aktiem tikai tad, ja ir:</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sng" strike="noStrike" kern="1200" cap="none" spc="0">
                <a:solidFill>
                  <a:srgbClr val="000000"/>
                </a:solidFill>
                <a:uFillTx/>
                <a:latin typeface="Liberation Sans" pitchFamily="18"/>
                <a:ea typeface="Microsoft YaHei" pitchFamily="2"/>
                <a:cs typeface="Mangal" pitchFamily="2"/>
              </a:rPr>
              <a:t>a) pamatots iemesls </a:t>
            </a:r>
            <a:r>
              <a:rPr lang="lv-lv" sz="2800" b="0" i="0" u="none" strike="noStrike" kern="1200" cap="none" spc="0">
                <a:solidFill>
                  <a:srgbClr val="000000"/>
                </a:solidFill>
                <a:uFillTx/>
                <a:latin typeface="Liberation Sans" pitchFamily="18"/>
                <a:ea typeface="Microsoft YaHei" pitchFamily="2"/>
                <a:cs typeface="Mangal" pitchFamily="2"/>
              </a:rPr>
              <a:t>uzskatīt, ka konkrētais pasākums varētu sniegt izmeklēšanai noderīgu informāciju vai pierādījumus,</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b) ja nav pieejams mazāk ierobežojošs pasākums, ar kuru var sasniegt to pašu mērķi.</a:t>
            </a: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Liberation Sans" pitchFamily="18"/>
              <a:ea typeface="Microsoft YaHei" pitchFamily="2"/>
              <a:cs typeface="Mangal" pitchFamily="2"/>
            </a:endParaRPr>
          </a:p>
          <a:p>
            <a:pPr marL="0" marR="0" lvl="0" indent="0" algn="just"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a:solidFill>
                  <a:srgbClr val="000000"/>
                </a:solidFill>
                <a:uFillTx/>
                <a:latin typeface="Liberation Sans" pitchFamily="18"/>
                <a:ea typeface="Microsoft YaHei" pitchFamily="2"/>
                <a:cs typeface="Mangal" pitchFamily="2"/>
              </a:rPr>
              <a:t>Pasākumu īstenošanas procedūras un kārtību reglamentē piemērojamie valsts tiesību akti.</a:t>
            </a:r>
          </a:p>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a:solidFill>
                <a:srgbClr val="000000"/>
              </a:solidFill>
              <a:uFillTx/>
              <a:latin typeface="Liberation Sans" pitchFamily="18"/>
              <a:ea typeface="Microsoft YaHei" pitchFamily="2"/>
              <a:cs typeface="Mangal" pitchFamily="2"/>
            </a:endParaRPr>
          </a:p>
        </p:txBody>
      </p:sp>
      <p:sp>
        <p:nvSpPr>
          <p:cNvPr id="7" name="Dia számának helye 6">
            <a:extLst>
              <a:ext uri="{FF2B5EF4-FFF2-40B4-BE49-F238E27FC236}">
                <a16:creationId xmlns:a16="http://schemas.microsoft.com/office/drawing/2014/main" id="{04A03861-A1FB-4457-9EF4-62BAEFEEF971}"/>
              </a:ext>
            </a:extLst>
          </p:cNvPr>
          <p:cNvSpPr>
            <a:spLocks noGrp="1"/>
          </p:cNvSpPr>
          <p:nvPr>
            <p:ph type="sldNum" sz="quarter" idx="8"/>
          </p:nvPr>
        </p:nvSpPr>
        <p:spPr/>
        <p:txBody>
          <a:bodyPr rtlCol="0"/>
          <a:lstStyle/>
          <a:p>
            <a:pPr rtl="0"/>
            <a:fld id="{486E4B67-A52A-4BCB-B93A-40DE1815C0F3}" type="slidenum">
              <a:rPr lang="hu-HU" smtClean="0"/>
              <a:pPr/>
              <a:t>25</a:t>
            </a:fld>
            <a:endParaRPr lang="hu-H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80C9431B-AD5D-447C-9C8B-885B984FF671}"/>
              </a:ext>
            </a:extLst>
          </p:cNvPr>
          <p:cNvSpPr txBox="1">
            <a:spLocks noGrp="1"/>
          </p:cNvSpPr>
          <p:nvPr>
            <p:ph type="body" idx="4294967295"/>
          </p:nvPr>
        </p:nvSpPr>
        <p:spPr>
          <a:xfrm>
            <a:off x="671946" y="1768678"/>
            <a:ext cx="11158807" cy="4384081"/>
          </a:xfrm>
        </p:spPr>
        <p:txBody>
          <a:bodyPr rtlCol="0"/>
          <a:lstStyle/>
          <a:p>
            <a:pPr lvl="0" algn="just" rtl="0">
              <a:buNone/>
            </a:pPr>
            <a:r>
              <a:rPr lang="lv-lv"/>
              <a:t>Jebkurā </a:t>
            </a:r>
            <a:r>
              <a:rPr lang="en-gb" i="1"/>
              <a:t>EPPO</a:t>
            </a:r>
            <a:r>
              <a:rPr lang="en-gb"/>
              <a:t> veiktas izmeklēšanas posmā kompetentās valsts iestādes veic tādus steidzamus pasākumus saskaņā ar valsts tiesību aktiem, kuri vajadzīgi, lai nodrošinātu efektīvu izmeklēšanu, pat ja tās nerīkojas saskaņā ar konkrētu norādījumu, ko devis Eiropas deleģētais prokurors, kurš nodarbojas ar lietu.</a:t>
            </a:r>
          </a:p>
          <a:p>
            <a:pPr lvl="0" algn="just" rtl="0">
              <a:buNone/>
            </a:pPr>
            <a:r>
              <a:rPr lang="lv-lv"/>
              <a:t>Valsts iestādes bez liekas kavēšanās informē Eiropas deleģēto prokuroru, kurš nodarbojas ar lietu, par to veiktajiem steidzamajiem pasākumiem.</a:t>
            </a:r>
          </a:p>
        </p:txBody>
      </p:sp>
      <p:sp>
        <p:nvSpPr>
          <p:cNvPr id="3" name="Titolo 1">
            <a:extLst>
              <a:ext uri="{FF2B5EF4-FFF2-40B4-BE49-F238E27FC236}">
                <a16:creationId xmlns:a16="http://schemas.microsoft.com/office/drawing/2014/main" id="{480341F3-BB70-4E47-AB34-D6417FB09B42}"/>
              </a:ext>
            </a:extLst>
          </p:cNvPr>
          <p:cNvSpPr txBox="1">
            <a:spLocks noGrp="1"/>
          </p:cNvSpPr>
          <p:nvPr>
            <p:ph type="title" idx="4294967295"/>
          </p:nvPr>
        </p:nvSpPr>
        <p:spPr>
          <a:xfrm>
            <a:off x="671946" y="301322"/>
            <a:ext cx="12095052" cy="1261798"/>
          </a:xfrm>
        </p:spPr>
        <p:txBody>
          <a:bodyPr rtlCol="0"/>
          <a:lstStyle/>
          <a:p>
            <a:pPr lvl="0" rtl="0"/>
            <a:r>
              <a:rPr lang="lv-lv" b="1"/>
              <a:t>Steidzami pasākumi</a:t>
            </a:r>
          </a:p>
        </p:txBody>
      </p:sp>
      <p:sp>
        <p:nvSpPr>
          <p:cNvPr id="6" name="Dia számának helye 5">
            <a:extLst>
              <a:ext uri="{FF2B5EF4-FFF2-40B4-BE49-F238E27FC236}">
                <a16:creationId xmlns:a16="http://schemas.microsoft.com/office/drawing/2014/main" id="{3BE44B32-05CE-4174-B0EA-DE14C0B7D325}"/>
              </a:ext>
            </a:extLst>
          </p:cNvPr>
          <p:cNvSpPr>
            <a:spLocks noGrp="1"/>
          </p:cNvSpPr>
          <p:nvPr>
            <p:ph type="sldNum" sz="quarter" idx="8"/>
          </p:nvPr>
        </p:nvSpPr>
        <p:spPr/>
        <p:txBody>
          <a:bodyPr rtlCol="0"/>
          <a:lstStyle/>
          <a:p>
            <a:pPr rtl="0"/>
            <a:fld id="{486E4B67-A52A-4BCB-B93A-40DE1815C0F3}" type="slidenum">
              <a:rPr lang="hu-HU" smtClean="0"/>
              <a:pPr/>
              <a:t>26</a:t>
            </a:fld>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5B55621E-0065-491C-94C5-A89FC326CCF7}"/>
              </a:ext>
            </a:extLst>
          </p:cNvPr>
          <p:cNvSpPr txBox="1">
            <a:spLocks noGrp="1"/>
          </p:cNvSpPr>
          <p:nvPr>
            <p:ph type="body" idx="4294967295"/>
          </p:nvPr>
        </p:nvSpPr>
        <p:spPr>
          <a:xfrm>
            <a:off x="671946" y="1926723"/>
            <a:ext cx="11091077" cy="4384081"/>
          </a:xfrm>
        </p:spPr>
        <p:txBody>
          <a:bodyPr rtlCol="0"/>
          <a:lstStyle/>
          <a:p>
            <a:pPr lvl="0" algn="just" rtl="0">
              <a:lnSpc>
                <a:spcPct val="80000"/>
              </a:lnSpc>
              <a:buNone/>
            </a:pPr>
            <a:r>
              <a:rPr lang="lv-lv"/>
              <a:t>1. scenārijs:</a:t>
            </a:r>
          </a:p>
          <a:p>
            <a:pPr lvl="0" algn="just" rtl="0">
              <a:lnSpc>
                <a:spcPct val="80000"/>
              </a:lnSpc>
              <a:buNone/>
            </a:pPr>
            <a:r>
              <a:rPr lang="lv-lv"/>
              <a:t>Detalizēti noteikumi regulā par pasākumiem un procedūrām to saņemšanai: netiek pieļauti valsts tiesību akti (Luksemburgas Universitātes paraugnoteikumi)</a:t>
            </a:r>
          </a:p>
          <a:p>
            <a:pPr lvl="0" algn="just" rtl="0">
              <a:lnSpc>
                <a:spcPct val="80000"/>
              </a:lnSpc>
              <a:buNone/>
            </a:pPr>
            <a:r>
              <a:rPr lang="lv-lv"/>
              <a:t>2. scenārijs:</a:t>
            </a:r>
          </a:p>
          <a:p>
            <a:pPr lvl="0" algn="just" rtl="0">
              <a:lnSpc>
                <a:spcPct val="80000"/>
              </a:lnSpc>
              <a:buNone/>
            </a:pPr>
            <a:r>
              <a:rPr lang="lv-lv"/>
              <a:t>Viss ir atstāts valsts tiesību aktu ziņā</a:t>
            </a:r>
            <a:endParaRPr lang="it-IT" dirty="0"/>
          </a:p>
          <a:p>
            <a:pPr lvl="0" algn="just" rtl="0">
              <a:lnSpc>
                <a:spcPct val="80000"/>
              </a:lnSpc>
              <a:buNone/>
            </a:pPr>
            <a:r>
              <a:rPr lang="lv-lv"/>
              <a:t>3. scenārijs:</a:t>
            </a:r>
          </a:p>
          <a:p>
            <a:pPr lvl="0" algn="just" rtl="0">
              <a:lnSpc>
                <a:spcPct val="80000"/>
              </a:lnSpc>
              <a:buNone/>
            </a:pPr>
            <a:r>
              <a:rPr lang="lv-lv"/>
              <a:t>Pamata noteikumi regulā un pārējo papildina valsts tiesību akti</a:t>
            </a:r>
            <a:endParaRPr lang="it-IT" dirty="0"/>
          </a:p>
          <a:p>
            <a:pPr lvl="0" rtl="0">
              <a:lnSpc>
                <a:spcPct val="80000"/>
              </a:lnSpc>
              <a:buNone/>
            </a:pPr>
            <a:endParaRPr lang="it-IT" dirty="0"/>
          </a:p>
          <a:p>
            <a:pPr lvl="0" rtl="0">
              <a:lnSpc>
                <a:spcPct val="80000"/>
              </a:lnSpc>
              <a:buNone/>
            </a:pPr>
            <a:endParaRPr lang="it-IT" dirty="0"/>
          </a:p>
        </p:txBody>
      </p:sp>
      <p:sp>
        <p:nvSpPr>
          <p:cNvPr id="3" name="Titolo 1">
            <a:extLst>
              <a:ext uri="{FF2B5EF4-FFF2-40B4-BE49-F238E27FC236}">
                <a16:creationId xmlns:a16="http://schemas.microsoft.com/office/drawing/2014/main" id="{8E4CFFAC-30A1-4791-A147-6B811BA5D022}"/>
              </a:ext>
            </a:extLst>
          </p:cNvPr>
          <p:cNvSpPr txBox="1">
            <a:spLocks noGrp="1"/>
          </p:cNvSpPr>
          <p:nvPr>
            <p:ph type="title" idx="4294967295"/>
          </p:nvPr>
        </p:nvSpPr>
        <p:spPr>
          <a:xfrm>
            <a:off x="671946" y="301322"/>
            <a:ext cx="12095052" cy="1261798"/>
          </a:xfrm>
        </p:spPr>
        <p:txBody>
          <a:bodyPr rtlCol="0"/>
          <a:lstStyle/>
          <a:p>
            <a:pPr lvl="0" rtl="0"/>
            <a:r>
              <a:rPr lang="lv-lv" b="1"/>
              <a:t>Prejudiciāls jautājums</a:t>
            </a:r>
          </a:p>
        </p:txBody>
      </p:sp>
      <p:sp>
        <p:nvSpPr>
          <p:cNvPr id="6" name="Dia számának helye 5">
            <a:extLst>
              <a:ext uri="{FF2B5EF4-FFF2-40B4-BE49-F238E27FC236}">
                <a16:creationId xmlns:a16="http://schemas.microsoft.com/office/drawing/2014/main" id="{B42EA18D-8CE4-4B96-B8B2-FF197FA31556}"/>
              </a:ext>
            </a:extLst>
          </p:cNvPr>
          <p:cNvSpPr>
            <a:spLocks noGrp="1"/>
          </p:cNvSpPr>
          <p:nvPr>
            <p:ph type="sldNum" sz="quarter" idx="8"/>
          </p:nvPr>
        </p:nvSpPr>
        <p:spPr/>
        <p:txBody>
          <a:bodyPr rtlCol="0"/>
          <a:lstStyle/>
          <a:p>
            <a:pPr rtl="0"/>
            <a:fld id="{486E4B67-A52A-4BCB-B93A-40DE1815C0F3}" type="slidenum">
              <a:rPr lang="hu-HU" smtClean="0"/>
              <a:pPr/>
              <a:t>3</a:t>
            </a:fld>
            <a:endParaRPr 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22974CB-63F1-46C0-927B-30D65C587ADE}"/>
              </a:ext>
            </a:extLst>
          </p:cNvPr>
          <p:cNvSpPr txBox="1">
            <a:spLocks noGrp="1"/>
          </p:cNvSpPr>
          <p:nvPr>
            <p:ph type="body" idx="4294967295"/>
          </p:nvPr>
        </p:nvSpPr>
        <p:spPr>
          <a:xfrm>
            <a:off x="671946" y="1971876"/>
            <a:ext cx="10854010" cy="4384081"/>
          </a:xfrm>
        </p:spPr>
        <p:txBody>
          <a:bodyPr rtlCol="0"/>
          <a:lstStyle/>
          <a:p>
            <a:pPr lvl="0" algn="just" rtl="0">
              <a:buNone/>
            </a:pPr>
            <a:r>
              <a:rPr lang="lv-lv"/>
              <a:t>70. apsvērums</a:t>
            </a:r>
          </a:p>
          <a:p>
            <a:pPr lvl="0" algn="just" rtl="0">
              <a:buNone/>
            </a:pPr>
            <a:r>
              <a:rPr lang="lv-lv"/>
              <a:t>Efektīvai izmeklēšanai un kriminālvajāšanai par nodarījumiem, kas skar Savienības finanšu intereses, ir būtiski, lai </a:t>
            </a:r>
            <a:r>
              <a:rPr lang="en-gb" i="1"/>
              <a:t>EPPO </a:t>
            </a:r>
            <a:r>
              <a:rPr lang="en-gb"/>
              <a:t>spētu savākt pierādījumus, izmantojot vismaz izmeklēšanas pasākumu </a:t>
            </a:r>
            <a:r>
              <a:rPr lang="lv-lv" u="sng"/>
              <a:t>minimālo kopumu</a:t>
            </a:r>
            <a:r>
              <a:rPr lang="lv-lv"/>
              <a:t>, vienlaikus ievērojot proporcionalitātes principu.</a:t>
            </a:r>
          </a:p>
        </p:txBody>
      </p:sp>
      <p:sp>
        <p:nvSpPr>
          <p:cNvPr id="3" name="Titolo 1">
            <a:extLst>
              <a:ext uri="{FF2B5EF4-FFF2-40B4-BE49-F238E27FC236}">
                <a16:creationId xmlns:a16="http://schemas.microsoft.com/office/drawing/2014/main" id="{0FEBFA93-02E5-4D35-B044-FF1CB47709FA}"/>
              </a:ext>
            </a:extLst>
          </p:cNvPr>
          <p:cNvSpPr txBox="1">
            <a:spLocks noGrp="1"/>
          </p:cNvSpPr>
          <p:nvPr>
            <p:ph type="title" idx="4294967295"/>
          </p:nvPr>
        </p:nvSpPr>
        <p:spPr>
          <a:xfrm>
            <a:off x="671946" y="301322"/>
            <a:ext cx="12095052" cy="1261798"/>
          </a:xfrm>
        </p:spPr>
        <p:txBody>
          <a:bodyPr rtlCol="0"/>
          <a:lstStyle/>
          <a:p>
            <a:pPr lvl="0" rtl="0"/>
            <a:r>
              <a:rPr lang="lv-lv" b="1"/>
              <a:t>Risinājums</a:t>
            </a:r>
          </a:p>
        </p:txBody>
      </p:sp>
      <p:sp>
        <p:nvSpPr>
          <p:cNvPr id="6" name="Dia számának helye 5">
            <a:extLst>
              <a:ext uri="{FF2B5EF4-FFF2-40B4-BE49-F238E27FC236}">
                <a16:creationId xmlns:a16="http://schemas.microsoft.com/office/drawing/2014/main" id="{60354DB6-B4D0-40EE-9E62-FD588509102B}"/>
              </a:ext>
            </a:extLst>
          </p:cNvPr>
          <p:cNvSpPr>
            <a:spLocks noGrp="1"/>
          </p:cNvSpPr>
          <p:nvPr>
            <p:ph type="sldNum" sz="quarter" idx="8"/>
          </p:nvPr>
        </p:nvSpPr>
        <p:spPr/>
        <p:txBody>
          <a:bodyPr rtlCol="0"/>
          <a:lstStyle/>
          <a:p>
            <a:pPr rtl="0"/>
            <a:fld id="{486E4B67-A52A-4BCB-B93A-40DE1815C0F3}" type="slidenum">
              <a:rPr lang="hu-HU" smtClean="0"/>
              <a:pPr/>
              <a:t>4</a:t>
            </a:fld>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2209B2CE-E46D-43E5-888C-2A400DCBDFED}"/>
              </a:ext>
            </a:extLst>
          </p:cNvPr>
          <p:cNvSpPr txBox="1">
            <a:spLocks noGrp="1"/>
          </p:cNvSpPr>
          <p:nvPr>
            <p:ph type="body" idx="4294967295"/>
          </p:nvPr>
        </p:nvSpPr>
        <p:spPr>
          <a:xfrm>
            <a:off x="671946" y="1768678"/>
            <a:ext cx="11045924" cy="4384081"/>
          </a:xfrm>
        </p:spPr>
        <p:txBody>
          <a:bodyPr rtlCol="0"/>
          <a:lstStyle/>
          <a:p>
            <a:pPr lvl="0" algn="just" rtl="0">
              <a:buNone/>
            </a:pPr>
            <a:endParaRPr lang="it-IT"/>
          </a:p>
          <a:p>
            <a:pPr marL="250829" lvl="0" indent="-250829" algn="just" rtl="0">
              <a:buNone/>
            </a:pPr>
            <a:r>
              <a:rPr lang="lv-lv"/>
              <a:t>Šajā regulā uzskaitītajiem pasākumiem vajadzētu būt pieejamiem attiecībā uz nodarījumiem, kas ietilpst </a:t>
            </a:r>
            <a:r>
              <a:rPr lang="en-gb" i="1"/>
              <a:t>EPPO</a:t>
            </a:r>
            <a:r>
              <a:rPr lang="en-gb"/>
              <a:t> pilnvarās, vismaz tad, kad par tiem piemērojamais maksimālais sods ir brīvības atņemšana uz vismaz četriem gadiem, bet tos var ierobežot saskaņā ar valsts tiesību aktiem.</a:t>
            </a:r>
          </a:p>
        </p:txBody>
      </p:sp>
      <p:sp>
        <p:nvSpPr>
          <p:cNvPr id="3" name="Titolo 1">
            <a:extLst>
              <a:ext uri="{FF2B5EF4-FFF2-40B4-BE49-F238E27FC236}">
                <a16:creationId xmlns:a16="http://schemas.microsoft.com/office/drawing/2014/main" id="{24055A1E-B6E0-46D9-8F72-CDADB3DC9AA9}"/>
              </a:ext>
            </a:extLst>
          </p:cNvPr>
          <p:cNvSpPr txBox="1">
            <a:spLocks noGrp="1"/>
          </p:cNvSpPr>
          <p:nvPr>
            <p:ph type="title" idx="4294967295"/>
          </p:nvPr>
        </p:nvSpPr>
        <p:spPr>
          <a:xfrm>
            <a:off x="672367" y="301322"/>
            <a:ext cx="12095052" cy="1261798"/>
          </a:xfrm>
        </p:spPr>
        <p:txBody>
          <a:bodyPr rtlCol="0"/>
          <a:lstStyle/>
          <a:p>
            <a:pPr lvl="0" rtl="0"/>
            <a:r>
              <a:rPr lang="lv-lv" b="1"/>
              <a:t>Ievads</a:t>
            </a:r>
          </a:p>
        </p:txBody>
      </p:sp>
      <p:sp>
        <p:nvSpPr>
          <p:cNvPr id="6" name="Dia számának helye 5">
            <a:extLst>
              <a:ext uri="{FF2B5EF4-FFF2-40B4-BE49-F238E27FC236}">
                <a16:creationId xmlns:a16="http://schemas.microsoft.com/office/drawing/2014/main" id="{82B63587-55B8-447B-B4F9-EE7EB18F6FEC}"/>
              </a:ext>
            </a:extLst>
          </p:cNvPr>
          <p:cNvSpPr>
            <a:spLocks noGrp="1"/>
          </p:cNvSpPr>
          <p:nvPr>
            <p:ph type="sldNum" sz="quarter" idx="8"/>
          </p:nvPr>
        </p:nvSpPr>
        <p:spPr/>
        <p:txBody>
          <a:bodyPr rtlCol="0"/>
          <a:lstStyle/>
          <a:p>
            <a:pPr rtl="0"/>
            <a:fld id="{486E4B67-A52A-4BCB-B93A-40DE1815C0F3}" type="slidenum">
              <a:rPr lang="hu-HU" smtClean="0"/>
              <a:pPr/>
              <a:t>5</a:t>
            </a:fld>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4D042FD5-08F7-4557-AA5F-D87E4E5D37DA}"/>
              </a:ext>
            </a:extLst>
          </p:cNvPr>
          <p:cNvSpPr txBox="1">
            <a:spLocks noGrp="1"/>
          </p:cNvSpPr>
          <p:nvPr>
            <p:ph type="body" idx="4294967295"/>
          </p:nvPr>
        </p:nvSpPr>
        <p:spPr>
          <a:xfrm>
            <a:off x="671946" y="1768678"/>
            <a:ext cx="10978185" cy="4384081"/>
          </a:xfrm>
        </p:spPr>
        <p:txBody>
          <a:bodyPr rtlCol="0"/>
          <a:lstStyle/>
          <a:p>
            <a:pPr lvl="0" rtl="0">
              <a:buNone/>
            </a:pPr>
            <a:endParaRPr lang="it-IT"/>
          </a:p>
          <a:p>
            <a:pPr lvl="0" algn="just" rtl="0">
              <a:buNone/>
            </a:pPr>
            <a:r>
              <a:rPr lang="lv-lv"/>
              <a:t>Papildus šajā regulā uzskaitīto izmeklēšanas pasākumu minimālajam kopumam Eiropas deleģētajiem prokuroriem vajadzētu būt tiesībām lūgt vai uzdot jebkādus pasākumus, kas saskaņā ar valsts tiesību aktiem prokuroriem ir pieejami līdzīgos gadījumos attiecīgajā valstī.</a:t>
            </a:r>
          </a:p>
        </p:txBody>
      </p:sp>
      <p:sp>
        <p:nvSpPr>
          <p:cNvPr id="3" name="Titolo 1">
            <a:extLst>
              <a:ext uri="{FF2B5EF4-FFF2-40B4-BE49-F238E27FC236}">
                <a16:creationId xmlns:a16="http://schemas.microsoft.com/office/drawing/2014/main" id="{87C7ACAA-9621-4782-A88F-AD0A5932385C}"/>
              </a:ext>
            </a:extLst>
          </p:cNvPr>
          <p:cNvSpPr txBox="1">
            <a:spLocks noGrp="1"/>
          </p:cNvSpPr>
          <p:nvPr>
            <p:ph type="title" idx="4294967295"/>
          </p:nvPr>
        </p:nvSpPr>
        <p:spPr>
          <a:xfrm>
            <a:off x="671946" y="301322"/>
            <a:ext cx="12095052" cy="1261798"/>
          </a:xfrm>
        </p:spPr>
        <p:txBody>
          <a:bodyPr rtlCol="0"/>
          <a:lstStyle/>
          <a:p>
            <a:pPr lvl="0" rtl="0"/>
            <a:r>
              <a:rPr lang="lv-lv" b="1"/>
              <a:t>Ievads</a:t>
            </a:r>
          </a:p>
        </p:txBody>
      </p:sp>
      <p:sp>
        <p:nvSpPr>
          <p:cNvPr id="6" name="Dia számának helye 5">
            <a:extLst>
              <a:ext uri="{FF2B5EF4-FFF2-40B4-BE49-F238E27FC236}">
                <a16:creationId xmlns:a16="http://schemas.microsoft.com/office/drawing/2014/main" id="{C1BD17EC-4CBC-4E0D-A351-4389FDB12BF0}"/>
              </a:ext>
            </a:extLst>
          </p:cNvPr>
          <p:cNvSpPr>
            <a:spLocks noGrp="1"/>
          </p:cNvSpPr>
          <p:nvPr>
            <p:ph type="sldNum" sz="quarter" idx="8"/>
          </p:nvPr>
        </p:nvSpPr>
        <p:spPr/>
        <p:txBody>
          <a:bodyPr rtlCol="0"/>
          <a:lstStyle/>
          <a:p>
            <a:pPr rtl="0"/>
            <a:fld id="{486E4B67-A52A-4BCB-B93A-40DE1815C0F3}" type="slidenum">
              <a:rPr lang="hu-HU" smtClean="0"/>
              <a:pPr/>
              <a:t>6</a:t>
            </a:fld>
            <a:endParaRPr lang="hu-H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AE08AB9-3B89-4AFF-A55A-49BE9F7221A0}"/>
              </a:ext>
            </a:extLst>
          </p:cNvPr>
          <p:cNvSpPr txBox="1">
            <a:spLocks noGrp="1"/>
          </p:cNvSpPr>
          <p:nvPr>
            <p:ph type="body" idx="4294967295"/>
          </p:nvPr>
        </p:nvSpPr>
        <p:spPr>
          <a:xfrm>
            <a:off x="671946" y="1768678"/>
            <a:ext cx="10639519" cy="4384081"/>
          </a:xfrm>
        </p:spPr>
        <p:txBody>
          <a:bodyPr rtlCol="0"/>
          <a:lstStyle/>
          <a:p>
            <a:pPr lvl="0" rtl="0">
              <a:buNone/>
            </a:pPr>
            <a:endParaRPr lang="it-IT"/>
          </a:p>
          <a:p>
            <a:pPr lvl="0" algn="just" rtl="0">
              <a:buNone/>
            </a:pPr>
            <a:r>
              <a:rPr lang="lv-lv"/>
              <a:t>Pieejamība būtu jānodrošina visās situācijās, kad norādītais izmeklēšanas pasākums ir paredzēts, bet to var ierobežot saskaņā ar valsts tiesību aktiem.</a:t>
            </a:r>
          </a:p>
        </p:txBody>
      </p:sp>
      <p:sp>
        <p:nvSpPr>
          <p:cNvPr id="3" name="Titolo 1">
            <a:extLst>
              <a:ext uri="{FF2B5EF4-FFF2-40B4-BE49-F238E27FC236}">
                <a16:creationId xmlns:a16="http://schemas.microsoft.com/office/drawing/2014/main" id="{0CCC747D-E3C1-48C1-93A5-5755D4F7660A}"/>
              </a:ext>
            </a:extLst>
          </p:cNvPr>
          <p:cNvSpPr txBox="1">
            <a:spLocks noGrp="1"/>
          </p:cNvSpPr>
          <p:nvPr>
            <p:ph type="title" idx="4294967295"/>
          </p:nvPr>
        </p:nvSpPr>
        <p:spPr>
          <a:xfrm>
            <a:off x="671946" y="301322"/>
            <a:ext cx="12095052" cy="1261798"/>
          </a:xfrm>
        </p:spPr>
        <p:txBody>
          <a:bodyPr rtlCol="0"/>
          <a:lstStyle/>
          <a:p>
            <a:pPr lvl="0" rtl="0"/>
            <a:r>
              <a:rPr lang="lv-lv" b="1"/>
              <a:t>Ievads</a:t>
            </a:r>
          </a:p>
        </p:txBody>
      </p:sp>
      <p:sp>
        <p:nvSpPr>
          <p:cNvPr id="6" name="Dia számának helye 5">
            <a:extLst>
              <a:ext uri="{FF2B5EF4-FFF2-40B4-BE49-F238E27FC236}">
                <a16:creationId xmlns:a16="http://schemas.microsoft.com/office/drawing/2014/main" id="{8A1EBA83-757F-4A3D-B8AD-D18FFB41FBF5}"/>
              </a:ext>
            </a:extLst>
          </p:cNvPr>
          <p:cNvSpPr>
            <a:spLocks noGrp="1"/>
          </p:cNvSpPr>
          <p:nvPr>
            <p:ph type="sldNum" sz="quarter" idx="8"/>
          </p:nvPr>
        </p:nvSpPr>
        <p:spPr/>
        <p:txBody>
          <a:bodyPr rtlCol="0"/>
          <a:lstStyle/>
          <a:p>
            <a:pPr rtl="0"/>
            <a:fld id="{486E4B67-A52A-4BCB-B93A-40DE1815C0F3}" type="slidenum">
              <a:rPr lang="hu-HU" smtClean="0"/>
              <a:pPr/>
              <a:t>7</a:t>
            </a:fld>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10D7EFA9-FDCA-42DA-B706-3B96CE7847A8}"/>
              </a:ext>
            </a:extLst>
          </p:cNvPr>
          <p:cNvSpPr txBox="1">
            <a:spLocks noGrp="1"/>
          </p:cNvSpPr>
          <p:nvPr>
            <p:ph type="body" idx="4294967295"/>
          </p:nvPr>
        </p:nvSpPr>
        <p:spPr>
          <a:xfrm>
            <a:off x="671946" y="1938015"/>
            <a:ext cx="11124947" cy="4384081"/>
          </a:xfrm>
        </p:spPr>
        <p:txBody>
          <a:bodyPr rtlCol="0"/>
          <a:lstStyle/>
          <a:p>
            <a:pPr lvl="0" algn="just" rtl="0">
              <a:buNone/>
            </a:pPr>
            <a:r>
              <a:rPr lang="lv-lv"/>
              <a:t>Kurš veic pasākumus:</a:t>
            </a:r>
          </a:p>
          <a:p>
            <a:pPr lvl="0" algn="just" rtl="0">
              <a:buNone/>
            </a:pPr>
            <a:r>
              <a:rPr lang="lv-lv"/>
              <a:t>Eiropas deleģētais prokurors, kurš nodarbojas ar lietu, saskaņā ar šo regulu un valsts tiesību aktiem var izmeklēšanas pasākumus un citus pasākumus veikt vai nu pats, vai</a:t>
            </a:r>
            <a:r>
              <a:rPr lang="en-gb" b="1"/>
              <a:t> </a:t>
            </a:r>
            <a:r>
              <a:rPr lang="en-gb"/>
              <a:t>uzdot to savas dalībvalsts kompetentajām iestādēm.</a:t>
            </a:r>
          </a:p>
        </p:txBody>
      </p:sp>
      <p:sp>
        <p:nvSpPr>
          <p:cNvPr id="3" name="Titolo 1">
            <a:extLst>
              <a:ext uri="{FF2B5EF4-FFF2-40B4-BE49-F238E27FC236}">
                <a16:creationId xmlns:a16="http://schemas.microsoft.com/office/drawing/2014/main" id="{51967A76-B421-4001-8574-E31EB2435885}"/>
              </a:ext>
            </a:extLst>
          </p:cNvPr>
          <p:cNvSpPr txBox="1">
            <a:spLocks noGrp="1"/>
          </p:cNvSpPr>
          <p:nvPr>
            <p:ph type="title" idx="4294967295"/>
          </p:nvPr>
        </p:nvSpPr>
        <p:spPr>
          <a:xfrm>
            <a:off x="671946" y="301322"/>
            <a:ext cx="12095052" cy="1261798"/>
          </a:xfrm>
        </p:spPr>
        <p:txBody>
          <a:bodyPr rtlCol="0"/>
          <a:lstStyle/>
          <a:p>
            <a:pPr lvl="0" rtl="0"/>
            <a:r>
              <a:rPr lang="lv-lv" b="1"/>
              <a:t>Pamatinformācija</a:t>
            </a:r>
          </a:p>
        </p:txBody>
      </p:sp>
      <p:sp>
        <p:nvSpPr>
          <p:cNvPr id="6" name="Dia számának helye 5">
            <a:extLst>
              <a:ext uri="{FF2B5EF4-FFF2-40B4-BE49-F238E27FC236}">
                <a16:creationId xmlns:a16="http://schemas.microsoft.com/office/drawing/2014/main" id="{A80C9E64-3D2A-4794-B34C-FD981FFA1957}"/>
              </a:ext>
            </a:extLst>
          </p:cNvPr>
          <p:cNvSpPr>
            <a:spLocks noGrp="1"/>
          </p:cNvSpPr>
          <p:nvPr>
            <p:ph type="sldNum" sz="quarter" idx="8"/>
          </p:nvPr>
        </p:nvSpPr>
        <p:spPr/>
        <p:txBody>
          <a:bodyPr rtlCol="0"/>
          <a:lstStyle/>
          <a:p>
            <a:pPr rtl="0"/>
            <a:fld id="{486E4B67-A52A-4BCB-B93A-40DE1815C0F3}" type="slidenum">
              <a:rPr lang="hu-HU" smtClean="0"/>
              <a:pPr/>
              <a:t>8</a:t>
            </a:fld>
            <a:endParaRPr lang="hu-H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bg>
      <p:bgPr>
        <a:blipFill>
          <a:blip r:embed="rId3"/>
          <a:stretch>
            <a:fillRect/>
          </a:stretch>
        </a:blipFill>
        <a:effectLst/>
      </p:bgPr>
    </p:bg>
    <p:spTree>
      <p:nvGrpSpPr>
        <p:cNvPr id="1" name=""/>
        <p:cNvGrpSpPr/>
        <p:nvPr/>
      </p:nvGrpSpPr>
      <p:grpSpPr>
        <a:xfrm>
          <a:off x="0" y="0"/>
          <a:ext cx="0" cy="0"/>
          <a:chOff x="0" y="0"/>
          <a:chExt cx="0" cy="0"/>
        </a:xfrm>
      </p:grpSpPr>
      <p:sp>
        <p:nvSpPr>
          <p:cNvPr id="2" name="Segnaposto testo 2">
            <a:extLst>
              <a:ext uri="{FF2B5EF4-FFF2-40B4-BE49-F238E27FC236}">
                <a16:creationId xmlns:a16="http://schemas.microsoft.com/office/drawing/2014/main" id="{6B11EF52-7700-415D-B26A-D925DDB142E6}"/>
              </a:ext>
            </a:extLst>
          </p:cNvPr>
          <p:cNvSpPr txBox="1">
            <a:spLocks noGrp="1"/>
          </p:cNvSpPr>
          <p:nvPr>
            <p:ph type="body" idx="4294967295"/>
          </p:nvPr>
        </p:nvSpPr>
        <p:spPr>
          <a:xfrm>
            <a:off x="671946" y="1768678"/>
            <a:ext cx="11170100" cy="4384081"/>
          </a:xfrm>
        </p:spPr>
        <p:txBody>
          <a:bodyPr rtlCol="0"/>
          <a:lstStyle/>
          <a:p>
            <a:pPr lvl="0" algn="just" rtl="0">
              <a:buNone/>
            </a:pPr>
            <a:r>
              <a:rPr lang="lv-lv"/>
              <a:t>Izņēmums: 28. panta 4. punkts</a:t>
            </a:r>
          </a:p>
          <a:p>
            <a:pPr lvl="0" algn="just" rtl="0">
              <a:buNone/>
            </a:pPr>
            <a:r>
              <a:rPr lang="lv-lv"/>
              <a:t>Izņēmuma gadījumos, kad ir saņemts kompetentās Pastāvīgās palātas apstiprinājums, uzraugošais Eiropas prokurors var pieņemt motivētu lēmumu pats personīgi veikt izmeklēšanu, vai nu izmeklēšanas pasākumus un citu pasākumus veicot pats personīgi, vai arī uzdodot tos savas dalībvalsts kompetentajām iestādēm</a:t>
            </a:r>
          </a:p>
        </p:txBody>
      </p:sp>
      <p:sp>
        <p:nvSpPr>
          <p:cNvPr id="3" name="Titolo 1">
            <a:extLst>
              <a:ext uri="{FF2B5EF4-FFF2-40B4-BE49-F238E27FC236}">
                <a16:creationId xmlns:a16="http://schemas.microsoft.com/office/drawing/2014/main" id="{46E307A3-B0B1-4764-9B7E-59A6088F4C89}"/>
              </a:ext>
            </a:extLst>
          </p:cNvPr>
          <p:cNvSpPr txBox="1">
            <a:spLocks noGrp="1"/>
          </p:cNvSpPr>
          <p:nvPr>
            <p:ph type="title" idx="4294967295"/>
          </p:nvPr>
        </p:nvSpPr>
        <p:spPr>
          <a:xfrm>
            <a:off x="671946" y="301322"/>
            <a:ext cx="12095052" cy="1261798"/>
          </a:xfrm>
        </p:spPr>
        <p:txBody>
          <a:bodyPr rtlCol="0"/>
          <a:lstStyle/>
          <a:p>
            <a:pPr lvl="0" rtl="0"/>
            <a:r>
              <a:rPr lang="lv-lv" b="1"/>
              <a:t>Pamatinformācija</a:t>
            </a:r>
          </a:p>
        </p:txBody>
      </p:sp>
      <p:sp>
        <p:nvSpPr>
          <p:cNvPr id="6" name="Dia számának helye 5">
            <a:extLst>
              <a:ext uri="{FF2B5EF4-FFF2-40B4-BE49-F238E27FC236}">
                <a16:creationId xmlns:a16="http://schemas.microsoft.com/office/drawing/2014/main" id="{537BE1C3-F2A4-405F-AF9E-78FB87422E88}"/>
              </a:ext>
            </a:extLst>
          </p:cNvPr>
          <p:cNvSpPr>
            <a:spLocks noGrp="1"/>
          </p:cNvSpPr>
          <p:nvPr>
            <p:ph type="sldNum" sz="quarter" idx="8"/>
          </p:nvPr>
        </p:nvSpPr>
        <p:spPr/>
        <p:txBody>
          <a:bodyPr rtlCol="0"/>
          <a:lstStyle/>
          <a:p>
            <a:pPr rtl="0"/>
            <a:fld id="{486E4B67-A52A-4BCB-B93A-40DE1815C0F3}" type="slidenum">
              <a:rPr lang="hu-HU" smtClean="0"/>
              <a:pPr/>
              <a:t>9</a:t>
            </a:fld>
            <a:endParaRPr lang="hu-HU"/>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1158</Words>
  <Application>Microsoft Office PowerPoint</Application>
  <PresentationFormat>Custom</PresentationFormat>
  <Paragraphs>263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Liberation Sans</vt:lpstr>
      <vt:lpstr>Liberation Serif</vt:lpstr>
      <vt:lpstr>Arial</vt:lpstr>
      <vt:lpstr>Calibri</vt:lpstr>
      <vt:lpstr>Calibri Light</vt:lpstr>
      <vt:lpstr>Predefinito</vt:lpstr>
      <vt:lpstr>Izmeklēšanas pasākumi</vt:lpstr>
      <vt:lpstr>Ievads</vt:lpstr>
      <vt:lpstr>Prejudiciāls jautājums</vt:lpstr>
      <vt:lpstr>Risinājums</vt:lpstr>
      <vt:lpstr>Ievads</vt:lpstr>
      <vt:lpstr>Ievads</vt:lpstr>
      <vt:lpstr>Ievads</vt:lpstr>
      <vt:lpstr>Pamatinformācija</vt:lpstr>
      <vt:lpstr>Pamatinformācija</vt:lpstr>
      <vt:lpstr>Pamatinformācija</vt:lpstr>
      <vt:lpstr>Pamatinformācija</vt:lpstr>
      <vt:lpstr>Pamatinformācija</vt:lpstr>
      <vt:lpstr>Pasākumi</vt:lpstr>
      <vt:lpstr>Pasākumi</vt:lpstr>
      <vt:lpstr>Pārmeklēšana</vt:lpstr>
      <vt:lpstr>Attiecīgu objektu iesniegšana</vt:lpstr>
      <vt:lpstr>Datorā glabātu datu iesniegšana</vt:lpstr>
      <vt:lpstr>Nozieguma rīku vai noziedzīgi iegūtu līdzekļu iesaldēšana</vt:lpstr>
      <vt:lpstr>Elektronisko sakaru pārtveršana</vt:lpstr>
      <vt:lpstr>Objektu novērošana un izsekošana</vt:lpstr>
      <vt:lpstr>Īpašas prasības</vt:lpstr>
      <vt:lpstr>Īpašas prasības</vt:lpstr>
      <vt:lpstr>Īpašas prasības</vt:lpstr>
      <vt:lpstr>Papildu pasākumi</vt:lpstr>
      <vt:lpstr>Vispārīgās prasības</vt:lpstr>
      <vt:lpstr>Steidzami pasākumi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PIF Directive and particularities regarding its implementation in the Member States</dc:title>
  <cp:lastModifiedBy>Paula Ivanovaite</cp:lastModifiedBy>
  <cp:revision>100</cp:revision>
  <dcterms:created xsi:type="dcterms:W3CDTF">2018-09-15T11:59:51Z</dcterms:created>
  <dcterms:modified xsi:type="dcterms:W3CDTF">2022-02-21T13:51:29Z</dcterms:modified>
</cp:coreProperties>
</file>